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256" r:id="rId2"/>
    <p:sldId id="261" r:id="rId3"/>
    <p:sldId id="258" r:id="rId4"/>
    <p:sldId id="259" r:id="rId5"/>
    <p:sldId id="260" r:id="rId6"/>
    <p:sldId id="263" r:id="rId7"/>
    <p:sldId id="264" r:id="rId8"/>
    <p:sldId id="266" r:id="rId9"/>
    <p:sldId id="267" r:id="rId10"/>
    <p:sldId id="25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  <p:sldId id="276" r:id="rId20"/>
  </p:sldIdLst>
  <p:sldSz cx="9144000" cy="6858000" type="screen4x3"/>
  <p:notesSz cx="6858000" cy="9144000"/>
  <p:embeddedFontLst>
    <p:embeddedFont>
      <p:font typeface="Roboto Light" pitchFamily="2" charset="0"/>
      <p:regular r:id="rId22"/>
      <p:italic r:id="rId23"/>
    </p:embeddedFont>
    <p:embeddedFont>
      <p:font typeface="Calibri" pitchFamily="34" charset="0"/>
      <p:regular r:id="rId24"/>
      <p:bold r:id="rId25"/>
      <p:italic r:id="rId26"/>
      <p:boldItalic r:id="rId27"/>
    </p:embeddedFont>
    <p:embeddedFont>
      <p:font typeface="Roboto" pitchFamily="2" charset="0"/>
      <p:regular r:id="rId28"/>
      <p:bold r:id="rId29"/>
      <p:italic r:id="rId30"/>
      <p:boldItalic r:id="rId31"/>
    </p:embeddedFont>
  </p:embeddedFontLst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740" y="-3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2.png>
</file>

<file path=ppt/media/image4.jpeg>
</file>

<file path=ppt/media/image5.jpeg>
</file>

<file path=ppt/media/image6.jpeg>
</file>

<file path=ppt/media/image7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E54E8D-9ACB-43EB-A26A-5D9CD3225C71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BE70C-7E8F-41B5-84E7-F6A62E3BA0A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Roboto Light" pitchFamily="2" charset="0"/>
                <a:ea typeface="Roboto Light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  <a:lvl2pPr>
              <a:defRPr>
                <a:latin typeface="Roboto Light" pitchFamily="2" charset="0"/>
                <a:ea typeface="Roboto Light" pitchFamily="2" charset="0"/>
              </a:defRPr>
            </a:lvl2pPr>
            <a:lvl3pPr>
              <a:defRPr>
                <a:latin typeface="Roboto Light" pitchFamily="2" charset="0"/>
                <a:ea typeface="Roboto Light" pitchFamily="2" charset="0"/>
              </a:defRPr>
            </a:lvl3pPr>
            <a:lvl4pPr>
              <a:defRPr>
                <a:latin typeface="Roboto Light" pitchFamily="2" charset="0"/>
                <a:ea typeface="Roboto Light" pitchFamily="2" charset="0"/>
              </a:defRPr>
            </a:lvl4pPr>
            <a:lvl5pPr>
              <a:defRPr>
                <a:latin typeface="Roboto Light" pitchFamily="2" charset="0"/>
                <a:ea typeface="Roboto Light" pitchFamily="2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Roboto Light" pitchFamily="2" charset="0"/>
                <a:ea typeface="Roboto Light" pitchFamily="2" charset="0"/>
              </a:defRPr>
            </a:lvl1pPr>
            <a:lvl2pPr>
              <a:defRPr sz="2400">
                <a:latin typeface="Roboto Light" pitchFamily="2" charset="0"/>
                <a:ea typeface="Roboto Light" pitchFamily="2" charset="0"/>
              </a:defRPr>
            </a:lvl2pPr>
            <a:lvl3pPr>
              <a:defRPr sz="2000">
                <a:latin typeface="Roboto Light" pitchFamily="2" charset="0"/>
                <a:ea typeface="Roboto Light" pitchFamily="2" charset="0"/>
              </a:defRPr>
            </a:lvl3pPr>
            <a:lvl4pPr>
              <a:defRPr sz="1800">
                <a:latin typeface="Roboto Light" pitchFamily="2" charset="0"/>
                <a:ea typeface="Roboto Light" pitchFamily="2" charset="0"/>
              </a:defRPr>
            </a:lvl4pPr>
            <a:lvl5pPr>
              <a:defRPr sz="1800">
                <a:latin typeface="Roboto Light" pitchFamily="2" charset="0"/>
                <a:ea typeface="Roboto Light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latin typeface="Roboto Light" pitchFamily="2" charset="0"/>
                <a:ea typeface="Roboto Light" pitchFamily="2" charset="0"/>
              </a:defRPr>
            </a:lvl1pPr>
            <a:lvl2pPr>
              <a:defRPr sz="2400">
                <a:latin typeface="Roboto Light" pitchFamily="2" charset="0"/>
                <a:ea typeface="Roboto Light" pitchFamily="2" charset="0"/>
              </a:defRPr>
            </a:lvl2pPr>
            <a:lvl3pPr>
              <a:defRPr sz="2000">
                <a:latin typeface="Roboto Light" pitchFamily="2" charset="0"/>
                <a:ea typeface="Roboto Light" pitchFamily="2" charset="0"/>
              </a:defRPr>
            </a:lvl3pPr>
            <a:lvl4pPr>
              <a:defRPr sz="1800">
                <a:latin typeface="Roboto Light" pitchFamily="2" charset="0"/>
                <a:ea typeface="Roboto Light" pitchFamily="2" charset="0"/>
              </a:defRPr>
            </a:lvl4pPr>
            <a:lvl5pPr>
              <a:defRPr sz="1800">
                <a:latin typeface="Roboto Light" pitchFamily="2" charset="0"/>
                <a:ea typeface="Roboto Light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 Light" pitchFamily="2" charset="0"/>
                <a:ea typeface="Roboto Light" pitchFamily="2" charset="0"/>
              </a:defRPr>
            </a:lvl1pPr>
          </a:lstStyle>
          <a:p>
            <a:fld id="{77BFAD2C-2D0B-45E1-9635-DBA1FE2AFBE0}" type="datetimeFigureOut">
              <a:rPr lang="nb-NO" smtClean="0"/>
              <a:pPr/>
              <a:t>10.10.2020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 Light" pitchFamily="2" charset="0"/>
                <a:ea typeface="Roboto Light" pitchFamily="2" charset="0"/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 Light" pitchFamily="2" charset="0"/>
                <a:ea typeface="Roboto Light" pitchFamily="2" charset="0"/>
              </a:defRPr>
            </a:lvl1pPr>
          </a:lstStyle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boto Light" pitchFamily="2" charset="0"/>
          <a:ea typeface="Roboto Light" pitchFamily="2" charset="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Roboto Light" pitchFamily="2" charset="0"/>
          <a:ea typeface="Roboto Light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Roboto Light" pitchFamily="2" charset="0"/>
          <a:ea typeface="Roboto Light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Roboto Light" pitchFamily="2" charset="0"/>
          <a:ea typeface="Roboto Light" pitchFamily="2" charset="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Roboto Light" pitchFamily="2" charset="0"/>
          <a:ea typeface="Roboto Light" pitchFamily="2" charset="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Roboto Light" pitchFamily="2" charset="0"/>
          <a:ea typeface="Roboto Light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3.emf"/><Relationship Id="rId7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10" Type="http://schemas.openxmlformats.org/officeDocument/2006/relationships/image" Target="../media/image7.jpeg"/><Relationship Id="rId4" Type="http://schemas.openxmlformats.org/officeDocument/2006/relationships/image" Target="../media/image8.emf"/><Relationship Id="rId9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xels-darius-krause-2253938.jpg"/>
          <p:cNvPicPr>
            <a:picLocks noChangeAspect="1"/>
          </p:cNvPicPr>
          <p:nvPr/>
        </p:nvPicPr>
        <p:blipFill>
          <a:blip r:embed="rId2" cstate="print"/>
          <a:srcRect l="43756" t="12219" r="687" b="2528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51920" y="643137"/>
            <a:ext cx="4680520" cy="2475706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nb-NO" sz="58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Virker det nå?</a:t>
            </a:r>
            <a:endParaRPr lang="nb-NO" sz="58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51920" y="2587352"/>
            <a:ext cx="4680520" cy="2137792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nb-NO" sz="36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Om å vurdere virkning av behandling</a:t>
            </a:r>
            <a:endParaRPr lang="nb-NO" sz="3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851920" y="4869160"/>
            <a:ext cx="4680520" cy="720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nb-NO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Roboto Light" pitchFamily="2" charset="0"/>
                <a:ea typeface="Roboto Light" pitchFamily="2" charset="0"/>
                <a:cs typeface="+mn-cs"/>
              </a:rPr>
              <a:t>Tomas Formo Langkaas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xels-darius-krause-2253938.jpg"/>
          <p:cNvPicPr>
            <a:picLocks noChangeAspect="1"/>
          </p:cNvPicPr>
          <p:nvPr/>
        </p:nvPicPr>
        <p:blipFill>
          <a:blip r:embed="rId2" cstate="print"/>
          <a:srcRect l="43756" t="12219" r="687" b="2528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1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202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2399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2400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589" name="Line 1421"/>
          <p:cNvSpPr>
            <a:spLocks noChangeShapeType="1"/>
          </p:cNvSpPr>
          <p:nvPr/>
        </p:nvSpPr>
        <p:spPr bwMode="auto">
          <a:xfrm>
            <a:off x="2905919" y="3412331"/>
            <a:ext cx="3365500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591" name="Freeform 1423"/>
          <p:cNvSpPr>
            <a:spLocks/>
          </p:cNvSpPr>
          <p:nvPr/>
        </p:nvSpPr>
        <p:spPr bwMode="auto">
          <a:xfrm>
            <a:off x="2599531" y="1883568"/>
            <a:ext cx="3976688" cy="30607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8"/>
              </a:cxn>
              <a:cxn ang="0">
                <a:pos x="2505" y="1928"/>
              </a:cxn>
            </a:cxnLst>
            <a:rect l="0" t="0" r="r" b="b"/>
            <a:pathLst>
              <a:path w="2505" h="1928">
                <a:moveTo>
                  <a:pt x="0" y="0"/>
                </a:moveTo>
                <a:lnTo>
                  <a:pt x="0" y="1928"/>
                </a:lnTo>
                <a:lnTo>
                  <a:pt x="2505" y="1928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592" name="Freeform 1424"/>
          <p:cNvSpPr>
            <a:spLocks/>
          </p:cNvSpPr>
          <p:nvPr/>
        </p:nvSpPr>
        <p:spPr bwMode="auto">
          <a:xfrm>
            <a:off x="2534444" y="1850231"/>
            <a:ext cx="130175" cy="228600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4"/>
              </a:cxn>
              <a:cxn ang="0">
                <a:pos x="41" y="0"/>
              </a:cxn>
              <a:cxn ang="0">
                <a:pos x="0" y="144"/>
              </a:cxn>
              <a:cxn ang="0">
                <a:pos x="41" y="103"/>
              </a:cxn>
            </a:cxnLst>
            <a:rect l="0" t="0" r="r" b="b"/>
            <a:pathLst>
              <a:path w="82" h="144">
                <a:moveTo>
                  <a:pt x="41" y="103"/>
                </a:moveTo>
                <a:lnTo>
                  <a:pt x="82" y="144"/>
                </a:lnTo>
                <a:lnTo>
                  <a:pt x="41" y="0"/>
                </a:lnTo>
                <a:lnTo>
                  <a:pt x="0" y="144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593" name="Freeform 1425"/>
          <p:cNvSpPr>
            <a:spLocks/>
          </p:cNvSpPr>
          <p:nvPr/>
        </p:nvSpPr>
        <p:spPr bwMode="auto">
          <a:xfrm>
            <a:off x="6382544" y="4879181"/>
            <a:ext cx="227013" cy="128588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1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1">
                <a:moveTo>
                  <a:pt x="41" y="41"/>
                </a:moveTo>
                <a:lnTo>
                  <a:pt x="0" y="81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2406" name="Group 2405"/>
          <p:cNvGrpSpPr/>
          <p:nvPr/>
        </p:nvGrpSpPr>
        <p:grpSpPr>
          <a:xfrm>
            <a:off x="5676900" y="12884151"/>
            <a:ext cx="4075113" cy="3157538"/>
            <a:chOff x="5676900" y="12884151"/>
            <a:chExt cx="4075113" cy="3157538"/>
          </a:xfrm>
        </p:grpSpPr>
        <p:sp>
          <p:nvSpPr>
            <p:cNvPr id="8630" name="Freeform 1462"/>
            <p:cNvSpPr>
              <a:spLocks/>
            </p:cNvSpPr>
            <p:nvPr/>
          </p:nvSpPr>
          <p:spPr bwMode="auto">
            <a:xfrm>
              <a:off x="5741988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1" name="Freeform 1463"/>
            <p:cNvSpPr>
              <a:spLocks/>
            </p:cNvSpPr>
            <p:nvPr/>
          </p:nvSpPr>
          <p:spPr bwMode="auto">
            <a:xfrm>
              <a:off x="5676900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2" name="Freeform 1464"/>
            <p:cNvSpPr>
              <a:spLocks/>
            </p:cNvSpPr>
            <p:nvPr/>
          </p:nvSpPr>
          <p:spPr bwMode="auto">
            <a:xfrm>
              <a:off x="9525000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3" name="Line 1465"/>
            <p:cNvSpPr>
              <a:spLocks noChangeShapeType="1"/>
            </p:cNvSpPr>
            <p:nvPr/>
          </p:nvSpPr>
          <p:spPr bwMode="auto">
            <a:xfrm flipV="1">
              <a:off x="6048375" y="13223876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4" name="Freeform 1466"/>
            <p:cNvSpPr>
              <a:spLocks/>
            </p:cNvSpPr>
            <p:nvPr/>
          </p:nvSpPr>
          <p:spPr bwMode="auto">
            <a:xfrm>
              <a:off x="6048375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5" name="Line 1467"/>
            <p:cNvSpPr>
              <a:spLocks noChangeShapeType="1"/>
            </p:cNvSpPr>
            <p:nvPr/>
          </p:nvSpPr>
          <p:spPr bwMode="auto">
            <a:xfrm flipV="1">
              <a:off x="616426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6" name="Line 1468"/>
            <p:cNvSpPr>
              <a:spLocks noChangeShapeType="1"/>
            </p:cNvSpPr>
            <p:nvPr/>
          </p:nvSpPr>
          <p:spPr bwMode="auto">
            <a:xfrm flipV="1">
              <a:off x="6278563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7" name="Line 1469"/>
            <p:cNvSpPr>
              <a:spLocks noChangeShapeType="1"/>
            </p:cNvSpPr>
            <p:nvPr/>
          </p:nvSpPr>
          <p:spPr bwMode="auto">
            <a:xfrm flipV="1">
              <a:off x="6394450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8" name="Line 1470"/>
            <p:cNvSpPr>
              <a:spLocks noChangeShapeType="1"/>
            </p:cNvSpPr>
            <p:nvPr/>
          </p:nvSpPr>
          <p:spPr bwMode="auto">
            <a:xfrm flipV="1">
              <a:off x="6511925" y="141763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9" name="Line 1471"/>
            <p:cNvSpPr>
              <a:spLocks noChangeShapeType="1"/>
            </p:cNvSpPr>
            <p:nvPr/>
          </p:nvSpPr>
          <p:spPr bwMode="auto">
            <a:xfrm flipV="1">
              <a:off x="6626225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0" name="Line 1472"/>
            <p:cNvSpPr>
              <a:spLocks noChangeShapeType="1"/>
            </p:cNvSpPr>
            <p:nvPr/>
          </p:nvSpPr>
          <p:spPr bwMode="auto">
            <a:xfrm flipV="1">
              <a:off x="6742113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1" name="Line 1473"/>
            <p:cNvSpPr>
              <a:spLocks noChangeShapeType="1"/>
            </p:cNvSpPr>
            <p:nvPr/>
          </p:nvSpPr>
          <p:spPr bwMode="auto">
            <a:xfrm flipV="1">
              <a:off x="6859588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2" name="Line 1474"/>
            <p:cNvSpPr>
              <a:spLocks noChangeShapeType="1"/>
            </p:cNvSpPr>
            <p:nvPr/>
          </p:nvSpPr>
          <p:spPr bwMode="auto">
            <a:xfrm flipV="1">
              <a:off x="6975475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3" name="Line 1475"/>
            <p:cNvSpPr>
              <a:spLocks noChangeShapeType="1"/>
            </p:cNvSpPr>
            <p:nvPr/>
          </p:nvSpPr>
          <p:spPr bwMode="auto">
            <a:xfrm flipV="1">
              <a:off x="7089775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4" name="Line 1476"/>
            <p:cNvSpPr>
              <a:spLocks noChangeShapeType="1"/>
            </p:cNvSpPr>
            <p:nvPr/>
          </p:nvSpPr>
          <p:spPr bwMode="auto">
            <a:xfrm flipV="1">
              <a:off x="7205663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5" name="Line 1477"/>
            <p:cNvSpPr>
              <a:spLocks noChangeShapeType="1"/>
            </p:cNvSpPr>
            <p:nvPr/>
          </p:nvSpPr>
          <p:spPr bwMode="auto">
            <a:xfrm flipV="1">
              <a:off x="7323138" y="137699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6" name="Line 1478"/>
            <p:cNvSpPr>
              <a:spLocks noChangeShapeType="1"/>
            </p:cNvSpPr>
            <p:nvPr/>
          </p:nvSpPr>
          <p:spPr bwMode="auto">
            <a:xfrm flipV="1">
              <a:off x="7439025" y="137128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7" name="Line 1479"/>
            <p:cNvSpPr>
              <a:spLocks noChangeShapeType="1"/>
            </p:cNvSpPr>
            <p:nvPr/>
          </p:nvSpPr>
          <p:spPr bwMode="auto">
            <a:xfrm flipV="1">
              <a:off x="7553325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8" name="Line 1480"/>
            <p:cNvSpPr>
              <a:spLocks noChangeShapeType="1"/>
            </p:cNvSpPr>
            <p:nvPr/>
          </p:nvSpPr>
          <p:spPr bwMode="auto">
            <a:xfrm flipV="1">
              <a:off x="7669213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9" name="Line 1481"/>
            <p:cNvSpPr>
              <a:spLocks noChangeShapeType="1"/>
            </p:cNvSpPr>
            <p:nvPr/>
          </p:nvSpPr>
          <p:spPr bwMode="auto">
            <a:xfrm flipV="1">
              <a:off x="7786688" y="135397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0" name="Line 1482"/>
            <p:cNvSpPr>
              <a:spLocks noChangeShapeType="1"/>
            </p:cNvSpPr>
            <p:nvPr/>
          </p:nvSpPr>
          <p:spPr bwMode="auto">
            <a:xfrm flipV="1">
              <a:off x="7900988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1" name="Line 1483"/>
            <p:cNvSpPr>
              <a:spLocks noChangeShapeType="1"/>
            </p:cNvSpPr>
            <p:nvPr/>
          </p:nvSpPr>
          <p:spPr bwMode="auto">
            <a:xfrm flipV="1">
              <a:off x="8016875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2" name="Line 1484"/>
            <p:cNvSpPr>
              <a:spLocks noChangeShapeType="1"/>
            </p:cNvSpPr>
            <p:nvPr/>
          </p:nvSpPr>
          <p:spPr bwMode="auto">
            <a:xfrm flipV="1">
              <a:off x="8132763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3" name="Line 1485"/>
            <p:cNvSpPr>
              <a:spLocks noChangeShapeType="1"/>
            </p:cNvSpPr>
            <p:nvPr/>
          </p:nvSpPr>
          <p:spPr bwMode="auto">
            <a:xfrm flipV="1">
              <a:off x="8250238" y="133064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4" name="Line 1486"/>
            <p:cNvSpPr>
              <a:spLocks noChangeShapeType="1"/>
            </p:cNvSpPr>
            <p:nvPr/>
          </p:nvSpPr>
          <p:spPr bwMode="auto">
            <a:xfrm flipV="1">
              <a:off x="8364538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5" name="Line 1487"/>
            <p:cNvSpPr>
              <a:spLocks noChangeShapeType="1"/>
            </p:cNvSpPr>
            <p:nvPr/>
          </p:nvSpPr>
          <p:spPr bwMode="auto">
            <a:xfrm flipV="1">
              <a:off x="8480425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6" name="Line 1488"/>
            <p:cNvSpPr>
              <a:spLocks noChangeShapeType="1"/>
            </p:cNvSpPr>
            <p:nvPr/>
          </p:nvSpPr>
          <p:spPr bwMode="auto">
            <a:xfrm flipV="1">
              <a:off x="6048375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7" name="Line 1489"/>
            <p:cNvSpPr>
              <a:spLocks noChangeShapeType="1"/>
            </p:cNvSpPr>
            <p:nvPr/>
          </p:nvSpPr>
          <p:spPr bwMode="auto">
            <a:xfrm flipV="1">
              <a:off x="6138863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8" name="Line 1490"/>
            <p:cNvSpPr>
              <a:spLocks noChangeShapeType="1"/>
            </p:cNvSpPr>
            <p:nvPr/>
          </p:nvSpPr>
          <p:spPr bwMode="auto">
            <a:xfrm flipV="1">
              <a:off x="6232525" y="1420336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9" name="Line 1491"/>
            <p:cNvSpPr>
              <a:spLocks noChangeShapeType="1"/>
            </p:cNvSpPr>
            <p:nvPr/>
          </p:nvSpPr>
          <p:spPr bwMode="auto">
            <a:xfrm flipV="1">
              <a:off x="6323013" y="1410970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0" name="Line 1492"/>
            <p:cNvSpPr>
              <a:spLocks noChangeShapeType="1"/>
            </p:cNvSpPr>
            <p:nvPr/>
          </p:nvSpPr>
          <p:spPr bwMode="auto">
            <a:xfrm flipV="1">
              <a:off x="6413500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1" name="Line 1493"/>
            <p:cNvSpPr>
              <a:spLocks noChangeShapeType="1"/>
            </p:cNvSpPr>
            <p:nvPr/>
          </p:nvSpPr>
          <p:spPr bwMode="auto">
            <a:xfrm flipV="1">
              <a:off x="6507163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2" name="Line 1494"/>
            <p:cNvSpPr>
              <a:spLocks noChangeShapeType="1"/>
            </p:cNvSpPr>
            <p:nvPr/>
          </p:nvSpPr>
          <p:spPr bwMode="auto">
            <a:xfrm flipV="1">
              <a:off x="6597650" y="1383506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3" name="Line 1495"/>
            <p:cNvSpPr>
              <a:spLocks noChangeShapeType="1"/>
            </p:cNvSpPr>
            <p:nvPr/>
          </p:nvSpPr>
          <p:spPr bwMode="auto">
            <a:xfrm flipV="1">
              <a:off x="6688138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4" name="Line 1496"/>
            <p:cNvSpPr>
              <a:spLocks noChangeShapeType="1"/>
            </p:cNvSpPr>
            <p:nvPr/>
          </p:nvSpPr>
          <p:spPr bwMode="auto">
            <a:xfrm flipV="1">
              <a:off x="6781800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5" name="Line 1497"/>
            <p:cNvSpPr>
              <a:spLocks noChangeShapeType="1"/>
            </p:cNvSpPr>
            <p:nvPr/>
          </p:nvSpPr>
          <p:spPr bwMode="auto">
            <a:xfrm flipV="1">
              <a:off x="6872288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6" name="Line 1498"/>
            <p:cNvSpPr>
              <a:spLocks noChangeShapeType="1"/>
            </p:cNvSpPr>
            <p:nvPr/>
          </p:nvSpPr>
          <p:spPr bwMode="auto">
            <a:xfrm flipV="1">
              <a:off x="6962775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7" name="Line 1499"/>
            <p:cNvSpPr>
              <a:spLocks noChangeShapeType="1"/>
            </p:cNvSpPr>
            <p:nvPr/>
          </p:nvSpPr>
          <p:spPr bwMode="auto">
            <a:xfrm flipV="1">
              <a:off x="7056438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8" name="Line 1500"/>
            <p:cNvSpPr>
              <a:spLocks noChangeShapeType="1"/>
            </p:cNvSpPr>
            <p:nvPr/>
          </p:nvSpPr>
          <p:spPr bwMode="auto">
            <a:xfrm flipV="1">
              <a:off x="7146925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9" name="Line 1501"/>
            <p:cNvSpPr>
              <a:spLocks noChangeShapeType="1"/>
            </p:cNvSpPr>
            <p:nvPr/>
          </p:nvSpPr>
          <p:spPr bwMode="auto">
            <a:xfrm flipV="1">
              <a:off x="7237413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0" name="Line 1502"/>
            <p:cNvSpPr>
              <a:spLocks noChangeShapeType="1"/>
            </p:cNvSpPr>
            <p:nvPr/>
          </p:nvSpPr>
          <p:spPr bwMode="auto">
            <a:xfrm flipV="1">
              <a:off x="6048375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2401" name="Group 2400"/>
          <p:cNvGrpSpPr/>
          <p:nvPr/>
        </p:nvGrpSpPr>
        <p:grpSpPr>
          <a:xfrm>
            <a:off x="10879138" y="12884151"/>
            <a:ext cx="4075113" cy="3157538"/>
            <a:chOff x="10879138" y="12884151"/>
            <a:chExt cx="4075113" cy="3157538"/>
          </a:xfrm>
        </p:grpSpPr>
        <p:sp>
          <p:nvSpPr>
            <p:cNvPr id="8671" name="Freeform 1503"/>
            <p:cNvSpPr>
              <a:spLocks/>
            </p:cNvSpPr>
            <p:nvPr/>
          </p:nvSpPr>
          <p:spPr bwMode="auto">
            <a:xfrm>
              <a:off x="10944225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2" name="Freeform 1504"/>
            <p:cNvSpPr>
              <a:spLocks/>
            </p:cNvSpPr>
            <p:nvPr/>
          </p:nvSpPr>
          <p:spPr bwMode="auto">
            <a:xfrm>
              <a:off x="10879138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3" name="Freeform 1505"/>
            <p:cNvSpPr>
              <a:spLocks/>
            </p:cNvSpPr>
            <p:nvPr/>
          </p:nvSpPr>
          <p:spPr bwMode="auto">
            <a:xfrm>
              <a:off x="14727238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4" name="Line 1506"/>
            <p:cNvSpPr>
              <a:spLocks noChangeShapeType="1"/>
            </p:cNvSpPr>
            <p:nvPr/>
          </p:nvSpPr>
          <p:spPr bwMode="auto">
            <a:xfrm>
              <a:off x="11250613" y="14446251"/>
              <a:ext cx="3365500" cy="1588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5" name="Freeform 1507"/>
            <p:cNvSpPr>
              <a:spLocks/>
            </p:cNvSpPr>
            <p:nvPr/>
          </p:nvSpPr>
          <p:spPr bwMode="auto">
            <a:xfrm>
              <a:off x="11250613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6" name="Line 1508"/>
            <p:cNvSpPr>
              <a:spLocks noChangeShapeType="1"/>
            </p:cNvSpPr>
            <p:nvPr/>
          </p:nvSpPr>
          <p:spPr bwMode="auto">
            <a:xfrm flipV="1">
              <a:off x="1136491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7" name="Line 1509"/>
            <p:cNvSpPr>
              <a:spLocks noChangeShapeType="1"/>
            </p:cNvSpPr>
            <p:nvPr/>
          </p:nvSpPr>
          <p:spPr bwMode="auto">
            <a:xfrm flipV="1">
              <a:off x="11480800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8" name="Line 1510"/>
            <p:cNvSpPr>
              <a:spLocks noChangeShapeType="1"/>
            </p:cNvSpPr>
            <p:nvPr/>
          </p:nvSpPr>
          <p:spPr bwMode="auto">
            <a:xfrm flipV="1">
              <a:off x="11596688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9" name="Line 1511"/>
            <p:cNvSpPr>
              <a:spLocks noChangeShapeType="1"/>
            </p:cNvSpPr>
            <p:nvPr/>
          </p:nvSpPr>
          <p:spPr bwMode="auto">
            <a:xfrm flipV="1">
              <a:off x="11714163" y="141763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0" name="Line 1512"/>
            <p:cNvSpPr>
              <a:spLocks noChangeShapeType="1"/>
            </p:cNvSpPr>
            <p:nvPr/>
          </p:nvSpPr>
          <p:spPr bwMode="auto">
            <a:xfrm flipV="1">
              <a:off x="11828463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1" name="Line 1513"/>
            <p:cNvSpPr>
              <a:spLocks noChangeShapeType="1"/>
            </p:cNvSpPr>
            <p:nvPr/>
          </p:nvSpPr>
          <p:spPr bwMode="auto">
            <a:xfrm flipV="1">
              <a:off x="11944350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2" name="Line 1514"/>
            <p:cNvSpPr>
              <a:spLocks noChangeShapeType="1"/>
            </p:cNvSpPr>
            <p:nvPr/>
          </p:nvSpPr>
          <p:spPr bwMode="auto">
            <a:xfrm flipV="1">
              <a:off x="12061825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3" name="Line 1515"/>
            <p:cNvSpPr>
              <a:spLocks noChangeShapeType="1"/>
            </p:cNvSpPr>
            <p:nvPr/>
          </p:nvSpPr>
          <p:spPr bwMode="auto">
            <a:xfrm flipV="1">
              <a:off x="12177713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4" name="Line 1516"/>
            <p:cNvSpPr>
              <a:spLocks noChangeShapeType="1"/>
            </p:cNvSpPr>
            <p:nvPr/>
          </p:nvSpPr>
          <p:spPr bwMode="auto">
            <a:xfrm flipV="1">
              <a:off x="12292013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5" name="Line 1517"/>
            <p:cNvSpPr>
              <a:spLocks noChangeShapeType="1"/>
            </p:cNvSpPr>
            <p:nvPr/>
          </p:nvSpPr>
          <p:spPr bwMode="auto">
            <a:xfrm flipV="1">
              <a:off x="12407900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6" name="Line 1518"/>
            <p:cNvSpPr>
              <a:spLocks noChangeShapeType="1"/>
            </p:cNvSpPr>
            <p:nvPr/>
          </p:nvSpPr>
          <p:spPr bwMode="auto">
            <a:xfrm flipV="1">
              <a:off x="12525375" y="137699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7" name="Line 1519"/>
            <p:cNvSpPr>
              <a:spLocks noChangeShapeType="1"/>
            </p:cNvSpPr>
            <p:nvPr/>
          </p:nvSpPr>
          <p:spPr bwMode="auto">
            <a:xfrm flipV="1">
              <a:off x="12638088" y="137128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8" name="Line 1520"/>
            <p:cNvSpPr>
              <a:spLocks noChangeShapeType="1"/>
            </p:cNvSpPr>
            <p:nvPr/>
          </p:nvSpPr>
          <p:spPr bwMode="auto">
            <a:xfrm flipV="1">
              <a:off x="12755563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9" name="Line 1521"/>
            <p:cNvSpPr>
              <a:spLocks noChangeShapeType="1"/>
            </p:cNvSpPr>
            <p:nvPr/>
          </p:nvSpPr>
          <p:spPr bwMode="auto">
            <a:xfrm flipV="1">
              <a:off x="12871450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0" name="Line 1522"/>
            <p:cNvSpPr>
              <a:spLocks noChangeShapeType="1"/>
            </p:cNvSpPr>
            <p:nvPr/>
          </p:nvSpPr>
          <p:spPr bwMode="auto">
            <a:xfrm flipV="1">
              <a:off x="12988925" y="13539788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1" name="Line 1523"/>
            <p:cNvSpPr>
              <a:spLocks noChangeShapeType="1"/>
            </p:cNvSpPr>
            <p:nvPr/>
          </p:nvSpPr>
          <p:spPr bwMode="auto">
            <a:xfrm flipV="1">
              <a:off x="13103225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2" name="Line 1524"/>
            <p:cNvSpPr>
              <a:spLocks noChangeShapeType="1"/>
            </p:cNvSpPr>
            <p:nvPr/>
          </p:nvSpPr>
          <p:spPr bwMode="auto">
            <a:xfrm flipV="1">
              <a:off x="13219113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3" name="Line 1525"/>
            <p:cNvSpPr>
              <a:spLocks noChangeShapeType="1"/>
            </p:cNvSpPr>
            <p:nvPr/>
          </p:nvSpPr>
          <p:spPr bwMode="auto">
            <a:xfrm flipV="1">
              <a:off x="13335000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4" name="Line 1526"/>
            <p:cNvSpPr>
              <a:spLocks noChangeShapeType="1"/>
            </p:cNvSpPr>
            <p:nvPr/>
          </p:nvSpPr>
          <p:spPr bwMode="auto">
            <a:xfrm flipV="1">
              <a:off x="13449300" y="13306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5" name="Line 1527"/>
            <p:cNvSpPr>
              <a:spLocks noChangeShapeType="1"/>
            </p:cNvSpPr>
            <p:nvPr/>
          </p:nvSpPr>
          <p:spPr bwMode="auto">
            <a:xfrm flipV="1">
              <a:off x="13566775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6" name="Line 1528"/>
            <p:cNvSpPr>
              <a:spLocks noChangeShapeType="1"/>
            </p:cNvSpPr>
            <p:nvPr/>
          </p:nvSpPr>
          <p:spPr bwMode="auto">
            <a:xfrm flipV="1">
              <a:off x="13682663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7" name="Line 1529"/>
            <p:cNvSpPr>
              <a:spLocks noChangeShapeType="1"/>
            </p:cNvSpPr>
            <p:nvPr/>
          </p:nvSpPr>
          <p:spPr bwMode="auto">
            <a:xfrm flipV="1">
              <a:off x="11250613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8" name="Line 1530"/>
            <p:cNvSpPr>
              <a:spLocks noChangeShapeType="1"/>
            </p:cNvSpPr>
            <p:nvPr/>
          </p:nvSpPr>
          <p:spPr bwMode="auto">
            <a:xfrm flipV="1">
              <a:off x="11341100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9" name="Line 1531"/>
            <p:cNvSpPr>
              <a:spLocks noChangeShapeType="1"/>
            </p:cNvSpPr>
            <p:nvPr/>
          </p:nvSpPr>
          <p:spPr bwMode="auto">
            <a:xfrm flipV="1">
              <a:off x="11431588" y="14203363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0" name="Line 1532"/>
            <p:cNvSpPr>
              <a:spLocks noChangeShapeType="1"/>
            </p:cNvSpPr>
            <p:nvPr/>
          </p:nvSpPr>
          <p:spPr bwMode="auto">
            <a:xfrm flipV="1">
              <a:off x="11525250" y="14109701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1" name="Line 1533"/>
            <p:cNvSpPr>
              <a:spLocks noChangeShapeType="1"/>
            </p:cNvSpPr>
            <p:nvPr/>
          </p:nvSpPr>
          <p:spPr bwMode="auto">
            <a:xfrm flipV="1">
              <a:off x="11615738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2" name="Line 1534"/>
            <p:cNvSpPr>
              <a:spLocks noChangeShapeType="1"/>
            </p:cNvSpPr>
            <p:nvPr/>
          </p:nvSpPr>
          <p:spPr bwMode="auto">
            <a:xfrm flipV="1">
              <a:off x="11709400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3" name="Line 1535"/>
            <p:cNvSpPr>
              <a:spLocks noChangeShapeType="1"/>
            </p:cNvSpPr>
            <p:nvPr/>
          </p:nvSpPr>
          <p:spPr bwMode="auto">
            <a:xfrm flipV="1">
              <a:off x="11799888" y="138350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4" name="Line 1536"/>
            <p:cNvSpPr>
              <a:spLocks noChangeShapeType="1"/>
            </p:cNvSpPr>
            <p:nvPr/>
          </p:nvSpPr>
          <p:spPr bwMode="auto">
            <a:xfrm flipV="1">
              <a:off x="11890375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5" name="Line 1537"/>
            <p:cNvSpPr>
              <a:spLocks noChangeShapeType="1"/>
            </p:cNvSpPr>
            <p:nvPr/>
          </p:nvSpPr>
          <p:spPr bwMode="auto">
            <a:xfrm flipV="1">
              <a:off x="11984038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6" name="Line 1538"/>
            <p:cNvSpPr>
              <a:spLocks noChangeShapeType="1"/>
            </p:cNvSpPr>
            <p:nvPr/>
          </p:nvSpPr>
          <p:spPr bwMode="auto">
            <a:xfrm flipV="1">
              <a:off x="12074525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7" name="Line 1539"/>
            <p:cNvSpPr>
              <a:spLocks noChangeShapeType="1"/>
            </p:cNvSpPr>
            <p:nvPr/>
          </p:nvSpPr>
          <p:spPr bwMode="auto">
            <a:xfrm flipV="1">
              <a:off x="12165013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8" name="Line 1540"/>
            <p:cNvSpPr>
              <a:spLocks noChangeShapeType="1"/>
            </p:cNvSpPr>
            <p:nvPr/>
          </p:nvSpPr>
          <p:spPr bwMode="auto">
            <a:xfrm flipV="1">
              <a:off x="12258675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9" name="Line 1541"/>
            <p:cNvSpPr>
              <a:spLocks noChangeShapeType="1"/>
            </p:cNvSpPr>
            <p:nvPr/>
          </p:nvSpPr>
          <p:spPr bwMode="auto">
            <a:xfrm flipV="1">
              <a:off x="12349163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0" name="Line 1542"/>
            <p:cNvSpPr>
              <a:spLocks noChangeShapeType="1"/>
            </p:cNvSpPr>
            <p:nvPr/>
          </p:nvSpPr>
          <p:spPr bwMode="auto">
            <a:xfrm flipV="1">
              <a:off x="12439650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1" name="Line 1543"/>
            <p:cNvSpPr>
              <a:spLocks noChangeShapeType="1"/>
            </p:cNvSpPr>
            <p:nvPr/>
          </p:nvSpPr>
          <p:spPr bwMode="auto">
            <a:xfrm flipV="1">
              <a:off x="11250613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2402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2405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2403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7" name="Group 2403"/>
          <p:cNvGrpSpPr/>
          <p:nvPr/>
        </p:nvGrpSpPr>
        <p:grpSpPr>
          <a:xfrm>
            <a:off x="2534444" y="1850231"/>
            <a:ext cx="4075113" cy="3157538"/>
            <a:chOff x="474663" y="12884151"/>
            <a:chExt cx="4075113" cy="3157538"/>
          </a:xfrm>
        </p:grpSpPr>
        <p:sp>
          <p:nvSpPr>
            <p:cNvPr id="8589" name="Line 1421"/>
            <p:cNvSpPr>
              <a:spLocks noChangeShapeType="1"/>
            </p:cNvSpPr>
            <p:nvPr/>
          </p:nvSpPr>
          <p:spPr bwMode="auto">
            <a:xfrm>
              <a:off x="846138" y="14446251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0" name="Freeform 1422"/>
            <p:cNvSpPr>
              <a:spLocks/>
            </p:cNvSpPr>
            <p:nvPr/>
          </p:nvSpPr>
          <p:spPr bwMode="auto">
            <a:xfrm>
              <a:off x="846138" y="14446251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1" name="Freeform 1423"/>
            <p:cNvSpPr>
              <a:spLocks/>
            </p:cNvSpPr>
            <p:nvPr/>
          </p:nvSpPr>
          <p:spPr bwMode="auto">
            <a:xfrm>
              <a:off x="539750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2" name="Freeform 1424"/>
            <p:cNvSpPr>
              <a:spLocks/>
            </p:cNvSpPr>
            <p:nvPr/>
          </p:nvSpPr>
          <p:spPr bwMode="auto">
            <a:xfrm>
              <a:off x="474663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3" name="Freeform 1425"/>
            <p:cNvSpPr>
              <a:spLocks/>
            </p:cNvSpPr>
            <p:nvPr/>
          </p:nvSpPr>
          <p:spPr bwMode="auto">
            <a:xfrm>
              <a:off x="4322763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4" name="Line 1426"/>
            <p:cNvSpPr>
              <a:spLocks noChangeShapeType="1"/>
            </p:cNvSpPr>
            <p:nvPr/>
          </p:nvSpPr>
          <p:spPr bwMode="auto">
            <a:xfrm>
              <a:off x="962025" y="145034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5" name="Line 1427"/>
            <p:cNvSpPr>
              <a:spLocks noChangeShapeType="1"/>
            </p:cNvSpPr>
            <p:nvPr/>
          </p:nvSpPr>
          <p:spPr bwMode="auto">
            <a:xfrm>
              <a:off x="1076325" y="1456372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6" name="Line 1428"/>
            <p:cNvSpPr>
              <a:spLocks noChangeShapeType="1"/>
            </p:cNvSpPr>
            <p:nvPr/>
          </p:nvSpPr>
          <p:spPr bwMode="auto">
            <a:xfrm>
              <a:off x="1192213" y="14619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7" name="Line 1429"/>
            <p:cNvSpPr>
              <a:spLocks noChangeShapeType="1"/>
            </p:cNvSpPr>
            <p:nvPr/>
          </p:nvSpPr>
          <p:spPr bwMode="auto">
            <a:xfrm>
              <a:off x="1309688" y="146796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8" name="Line 1430"/>
            <p:cNvSpPr>
              <a:spLocks noChangeShapeType="1"/>
            </p:cNvSpPr>
            <p:nvPr/>
          </p:nvSpPr>
          <p:spPr bwMode="auto">
            <a:xfrm>
              <a:off x="1425575" y="14736763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9" name="Line 1431"/>
            <p:cNvSpPr>
              <a:spLocks noChangeShapeType="1"/>
            </p:cNvSpPr>
            <p:nvPr/>
          </p:nvSpPr>
          <p:spPr bwMode="auto">
            <a:xfrm>
              <a:off x="1539875" y="147939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0" name="Line 1432"/>
            <p:cNvSpPr>
              <a:spLocks noChangeShapeType="1"/>
            </p:cNvSpPr>
            <p:nvPr/>
          </p:nvSpPr>
          <p:spPr bwMode="auto">
            <a:xfrm>
              <a:off x="1657350" y="148526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1" name="Line 1433"/>
            <p:cNvSpPr>
              <a:spLocks noChangeShapeType="1"/>
            </p:cNvSpPr>
            <p:nvPr/>
          </p:nvSpPr>
          <p:spPr bwMode="auto">
            <a:xfrm>
              <a:off x="1773238" y="149098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2" name="Line 1434"/>
            <p:cNvSpPr>
              <a:spLocks noChangeShapeType="1"/>
            </p:cNvSpPr>
            <p:nvPr/>
          </p:nvSpPr>
          <p:spPr bwMode="auto">
            <a:xfrm>
              <a:off x="1887538" y="149669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3" name="Line 1435"/>
            <p:cNvSpPr>
              <a:spLocks noChangeShapeType="1"/>
            </p:cNvSpPr>
            <p:nvPr/>
          </p:nvSpPr>
          <p:spPr bwMode="auto">
            <a:xfrm>
              <a:off x="2003425" y="1502727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4" name="Line 1436"/>
            <p:cNvSpPr>
              <a:spLocks noChangeShapeType="1"/>
            </p:cNvSpPr>
            <p:nvPr/>
          </p:nvSpPr>
          <p:spPr bwMode="auto">
            <a:xfrm>
              <a:off x="2120900" y="1508442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5" name="Line 1437"/>
            <p:cNvSpPr>
              <a:spLocks noChangeShapeType="1"/>
            </p:cNvSpPr>
            <p:nvPr/>
          </p:nvSpPr>
          <p:spPr bwMode="auto">
            <a:xfrm>
              <a:off x="2236788" y="15141576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6" name="Line 1438"/>
            <p:cNvSpPr>
              <a:spLocks noChangeShapeType="1"/>
            </p:cNvSpPr>
            <p:nvPr/>
          </p:nvSpPr>
          <p:spPr bwMode="auto">
            <a:xfrm>
              <a:off x="2351088" y="15200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7" name="Line 1439"/>
            <p:cNvSpPr>
              <a:spLocks noChangeShapeType="1"/>
            </p:cNvSpPr>
            <p:nvPr/>
          </p:nvSpPr>
          <p:spPr bwMode="auto">
            <a:xfrm>
              <a:off x="2466975" y="15257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8" name="Line 1440"/>
            <p:cNvSpPr>
              <a:spLocks noChangeShapeType="1"/>
            </p:cNvSpPr>
            <p:nvPr/>
          </p:nvSpPr>
          <p:spPr bwMode="auto">
            <a:xfrm>
              <a:off x="2584450" y="1531620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9" name="Line 1441"/>
            <p:cNvSpPr>
              <a:spLocks noChangeShapeType="1"/>
            </p:cNvSpPr>
            <p:nvPr/>
          </p:nvSpPr>
          <p:spPr bwMode="auto">
            <a:xfrm>
              <a:off x="2700338" y="15373351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0" name="Line 1442"/>
            <p:cNvSpPr>
              <a:spLocks noChangeShapeType="1"/>
            </p:cNvSpPr>
            <p:nvPr/>
          </p:nvSpPr>
          <p:spPr bwMode="auto">
            <a:xfrm>
              <a:off x="2814638" y="154305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1" name="Line 1443"/>
            <p:cNvSpPr>
              <a:spLocks noChangeShapeType="1"/>
            </p:cNvSpPr>
            <p:nvPr/>
          </p:nvSpPr>
          <p:spPr bwMode="auto">
            <a:xfrm>
              <a:off x="2930525" y="1549082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2" name="Line 1444"/>
            <p:cNvSpPr>
              <a:spLocks noChangeShapeType="1"/>
            </p:cNvSpPr>
            <p:nvPr/>
          </p:nvSpPr>
          <p:spPr bwMode="auto">
            <a:xfrm>
              <a:off x="3048000" y="1554797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3" name="Line 1445"/>
            <p:cNvSpPr>
              <a:spLocks noChangeShapeType="1"/>
            </p:cNvSpPr>
            <p:nvPr/>
          </p:nvSpPr>
          <p:spPr bwMode="auto">
            <a:xfrm>
              <a:off x="3162300" y="1560512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4" name="Line 1446"/>
            <p:cNvSpPr>
              <a:spLocks noChangeShapeType="1"/>
            </p:cNvSpPr>
            <p:nvPr/>
          </p:nvSpPr>
          <p:spPr bwMode="auto">
            <a:xfrm>
              <a:off x="3278188" y="1566386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5" name="Line 1447"/>
            <p:cNvSpPr>
              <a:spLocks noChangeShapeType="1"/>
            </p:cNvSpPr>
            <p:nvPr/>
          </p:nvSpPr>
          <p:spPr bwMode="auto">
            <a:xfrm>
              <a:off x="846138" y="144462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6" name="Line 1448"/>
            <p:cNvSpPr>
              <a:spLocks noChangeShapeType="1"/>
            </p:cNvSpPr>
            <p:nvPr/>
          </p:nvSpPr>
          <p:spPr bwMode="auto">
            <a:xfrm>
              <a:off x="936625" y="145367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7" name="Line 1449"/>
            <p:cNvSpPr>
              <a:spLocks noChangeShapeType="1"/>
            </p:cNvSpPr>
            <p:nvPr/>
          </p:nvSpPr>
          <p:spPr bwMode="auto">
            <a:xfrm>
              <a:off x="1030288" y="14630401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8" name="Line 1450"/>
            <p:cNvSpPr>
              <a:spLocks noChangeShapeType="1"/>
            </p:cNvSpPr>
            <p:nvPr/>
          </p:nvSpPr>
          <p:spPr bwMode="auto">
            <a:xfrm>
              <a:off x="1120775" y="147208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9" name="Line 1451"/>
            <p:cNvSpPr>
              <a:spLocks noChangeShapeType="1"/>
            </p:cNvSpPr>
            <p:nvPr/>
          </p:nvSpPr>
          <p:spPr bwMode="auto">
            <a:xfrm>
              <a:off x="1211263" y="14814551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0" name="Line 1452"/>
            <p:cNvSpPr>
              <a:spLocks noChangeShapeType="1"/>
            </p:cNvSpPr>
            <p:nvPr/>
          </p:nvSpPr>
          <p:spPr bwMode="auto">
            <a:xfrm>
              <a:off x="1304925" y="14905038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1" name="Line 1453"/>
            <p:cNvSpPr>
              <a:spLocks noChangeShapeType="1"/>
            </p:cNvSpPr>
            <p:nvPr/>
          </p:nvSpPr>
          <p:spPr bwMode="auto">
            <a:xfrm>
              <a:off x="1395413" y="149955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2" name="Line 1454"/>
            <p:cNvSpPr>
              <a:spLocks noChangeShapeType="1"/>
            </p:cNvSpPr>
            <p:nvPr/>
          </p:nvSpPr>
          <p:spPr bwMode="auto">
            <a:xfrm>
              <a:off x="1485900" y="15089188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3" name="Line 1455"/>
            <p:cNvSpPr>
              <a:spLocks noChangeShapeType="1"/>
            </p:cNvSpPr>
            <p:nvPr/>
          </p:nvSpPr>
          <p:spPr bwMode="auto">
            <a:xfrm>
              <a:off x="1579563" y="15179676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4" name="Line 1456"/>
            <p:cNvSpPr>
              <a:spLocks noChangeShapeType="1"/>
            </p:cNvSpPr>
            <p:nvPr/>
          </p:nvSpPr>
          <p:spPr bwMode="auto">
            <a:xfrm>
              <a:off x="1670050" y="1527016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5" name="Line 1457"/>
            <p:cNvSpPr>
              <a:spLocks noChangeShapeType="1"/>
            </p:cNvSpPr>
            <p:nvPr/>
          </p:nvSpPr>
          <p:spPr bwMode="auto">
            <a:xfrm>
              <a:off x="1762125" y="15363826"/>
              <a:ext cx="60325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6" name="Line 1458"/>
            <p:cNvSpPr>
              <a:spLocks noChangeShapeType="1"/>
            </p:cNvSpPr>
            <p:nvPr/>
          </p:nvSpPr>
          <p:spPr bwMode="auto">
            <a:xfrm>
              <a:off x="1854200" y="1545431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7" name="Line 1459"/>
            <p:cNvSpPr>
              <a:spLocks noChangeShapeType="1"/>
            </p:cNvSpPr>
            <p:nvPr/>
          </p:nvSpPr>
          <p:spPr bwMode="auto">
            <a:xfrm>
              <a:off x="1944688" y="1554480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8" name="Line 1460"/>
            <p:cNvSpPr>
              <a:spLocks noChangeShapeType="1"/>
            </p:cNvSpPr>
            <p:nvPr/>
          </p:nvSpPr>
          <p:spPr bwMode="auto">
            <a:xfrm>
              <a:off x="2036763" y="15638463"/>
              <a:ext cx="31750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9" name="Line 1461"/>
            <p:cNvSpPr>
              <a:spLocks noChangeShapeType="1"/>
            </p:cNvSpPr>
            <p:nvPr/>
          </p:nvSpPr>
          <p:spPr bwMode="auto">
            <a:xfrm>
              <a:off x="846138" y="144462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8" name="Group 2405"/>
          <p:cNvGrpSpPr/>
          <p:nvPr/>
        </p:nvGrpSpPr>
        <p:grpSpPr>
          <a:xfrm>
            <a:off x="5676900" y="12884151"/>
            <a:ext cx="4075113" cy="3157538"/>
            <a:chOff x="5676900" y="12884151"/>
            <a:chExt cx="4075113" cy="3157538"/>
          </a:xfrm>
        </p:grpSpPr>
        <p:sp>
          <p:nvSpPr>
            <p:cNvPr id="8630" name="Freeform 1462"/>
            <p:cNvSpPr>
              <a:spLocks/>
            </p:cNvSpPr>
            <p:nvPr/>
          </p:nvSpPr>
          <p:spPr bwMode="auto">
            <a:xfrm>
              <a:off x="5741988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1" name="Freeform 1463"/>
            <p:cNvSpPr>
              <a:spLocks/>
            </p:cNvSpPr>
            <p:nvPr/>
          </p:nvSpPr>
          <p:spPr bwMode="auto">
            <a:xfrm>
              <a:off x="5676900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2" name="Freeform 1464"/>
            <p:cNvSpPr>
              <a:spLocks/>
            </p:cNvSpPr>
            <p:nvPr/>
          </p:nvSpPr>
          <p:spPr bwMode="auto">
            <a:xfrm>
              <a:off x="9525000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3" name="Line 1465"/>
            <p:cNvSpPr>
              <a:spLocks noChangeShapeType="1"/>
            </p:cNvSpPr>
            <p:nvPr/>
          </p:nvSpPr>
          <p:spPr bwMode="auto">
            <a:xfrm flipV="1">
              <a:off x="6048375" y="13223876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4" name="Freeform 1466"/>
            <p:cNvSpPr>
              <a:spLocks/>
            </p:cNvSpPr>
            <p:nvPr/>
          </p:nvSpPr>
          <p:spPr bwMode="auto">
            <a:xfrm>
              <a:off x="6048375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5" name="Line 1467"/>
            <p:cNvSpPr>
              <a:spLocks noChangeShapeType="1"/>
            </p:cNvSpPr>
            <p:nvPr/>
          </p:nvSpPr>
          <p:spPr bwMode="auto">
            <a:xfrm flipV="1">
              <a:off x="616426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6" name="Line 1468"/>
            <p:cNvSpPr>
              <a:spLocks noChangeShapeType="1"/>
            </p:cNvSpPr>
            <p:nvPr/>
          </p:nvSpPr>
          <p:spPr bwMode="auto">
            <a:xfrm flipV="1">
              <a:off x="6278563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7" name="Line 1469"/>
            <p:cNvSpPr>
              <a:spLocks noChangeShapeType="1"/>
            </p:cNvSpPr>
            <p:nvPr/>
          </p:nvSpPr>
          <p:spPr bwMode="auto">
            <a:xfrm flipV="1">
              <a:off x="6394450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8" name="Line 1470"/>
            <p:cNvSpPr>
              <a:spLocks noChangeShapeType="1"/>
            </p:cNvSpPr>
            <p:nvPr/>
          </p:nvSpPr>
          <p:spPr bwMode="auto">
            <a:xfrm flipV="1">
              <a:off x="6511925" y="141763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9" name="Line 1471"/>
            <p:cNvSpPr>
              <a:spLocks noChangeShapeType="1"/>
            </p:cNvSpPr>
            <p:nvPr/>
          </p:nvSpPr>
          <p:spPr bwMode="auto">
            <a:xfrm flipV="1">
              <a:off x="6626225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0" name="Line 1472"/>
            <p:cNvSpPr>
              <a:spLocks noChangeShapeType="1"/>
            </p:cNvSpPr>
            <p:nvPr/>
          </p:nvSpPr>
          <p:spPr bwMode="auto">
            <a:xfrm flipV="1">
              <a:off x="6742113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1" name="Line 1473"/>
            <p:cNvSpPr>
              <a:spLocks noChangeShapeType="1"/>
            </p:cNvSpPr>
            <p:nvPr/>
          </p:nvSpPr>
          <p:spPr bwMode="auto">
            <a:xfrm flipV="1">
              <a:off x="6859588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2" name="Line 1474"/>
            <p:cNvSpPr>
              <a:spLocks noChangeShapeType="1"/>
            </p:cNvSpPr>
            <p:nvPr/>
          </p:nvSpPr>
          <p:spPr bwMode="auto">
            <a:xfrm flipV="1">
              <a:off x="6975475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3" name="Line 1475"/>
            <p:cNvSpPr>
              <a:spLocks noChangeShapeType="1"/>
            </p:cNvSpPr>
            <p:nvPr/>
          </p:nvSpPr>
          <p:spPr bwMode="auto">
            <a:xfrm flipV="1">
              <a:off x="7089775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4" name="Line 1476"/>
            <p:cNvSpPr>
              <a:spLocks noChangeShapeType="1"/>
            </p:cNvSpPr>
            <p:nvPr/>
          </p:nvSpPr>
          <p:spPr bwMode="auto">
            <a:xfrm flipV="1">
              <a:off x="7205663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5" name="Line 1477"/>
            <p:cNvSpPr>
              <a:spLocks noChangeShapeType="1"/>
            </p:cNvSpPr>
            <p:nvPr/>
          </p:nvSpPr>
          <p:spPr bwMode="auto">
            <a:xfrm flipV="1">
              <a:off x="7323138" y="137699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6" name="Line 1478"/>
            <p:cNvSpPr>
              <a:spLocks noChangeShapeType="1"/>
            </p:cNvSpPr>
            <p:nvPr/>
          </p:nvSpPr>
          <p:spPr bwMode="auto">
            <a:xfrm flipV="1">
              <a:off x="7439025" y="137128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7" name="Line 1479"/>
            <p:cNvSpPr>
              <a:spLocks noChangeShapeType="1"/>
            </p:cNvSpPr>
            <p:nvPr/>
          </p:nvSpPr>
          <p:spPr bwMode="auto">
            <a:xfrm flipV="1">
              <a:off x="7553325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8" name="Line 1480"/>
            <p:cNvSpPr>
              <a:spLocks noChangeShapeType="1"/>
            </p:cNvSpPr>
            <p:nvPr/>
          </p:nvSpPr>
          <p:spPr bwMode="auto">
            <a:xfrm flipV="1">
              <a:off x="7669213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9" name="Line 1481"/>
            <p:cNvSpPr>
              <a:spLocks noChangeShapeType="1"/>
            </p:cNvSpPr>
            <p:nvPr/>
          </p:nvSpPr>
          <p:spPr bwMode="auto">
            <a:xfrm flipV="1">
              <a:off x="7786688" y="135397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0" name="Line 1482"/>
            <p:cNvSpPr>
              <a:spLocks noChangeShapeType="1"/>
            </p:cNvSpPr>
            <p:nvPr/>
          </p:nvSpPr>
          <p:spPr bwMode="auto">
            <a:xfrm flipV="1">
              <a:off x="7900988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1" name="Line 1483"/>
            <p:cNvSpPr>
              <a:spLocks noChangeShapeType="1"/>
            </p:cNvSpPr>
            <p:nvPr/>
          </p:nvSpPr>
          <p:spPr bwMode="auto">
            <a:xfrm flipV="1">
              <a:off x="8016875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2" name="Line 1484"/>
            <p:cNvSpPr>
              <a:spLocks noChangeShapeType="1"/>
            </p:cNvSpPr>
            <p:nvPr/>
          </p:nvSpPr>
          <p:spPr bwMode="auto">
            <a:xfrm flipV="1">
              <a:off x="8132763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3" name="Line 1485"/>
            <p:cNvSpPr>
              <a:spLocks noChangeShapeType="1"/>
            </p:cNvSpPr>
            <p:nvPr/>
          </p:nvSpPr>
          <p:spPr bwMode="auto">
            <a:xfrm flipV="1">
              <a:off x="8250238" y="133064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4" name="Line 1486"/>
            <p:cNvSpPr>
              <a:spLocks noChangeShapeType="1"/>
            </p:cNvSpPr>
            <p:nvPr/>
          </p:nvSpPr>
          <p:spPr bwMode="auto">
            <a:xfrm flipV="1">
              <a:off x="8364538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5" name="Line 1487"/>
            <p:cNvSpPr>
              <a:spLocks noChangeShapeType="1"/>
            </p:cNvSpPr>
            <p:nvPr/>
          </p:nvSpPr>
          <p:spPr bwMode="auto">
            <a:xfrm flipV="1">
              <a:off x="8480425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6" name="Line 1488"/>
            <p:cNvSpPr>
              <a:spLocks noChangeShapeType="1"/>
            </p:cNvSpPr>
            <p:nvPr/>
          </p:nvSpPr>
          <p:spPr bwMode="auto">
            <a:xfrm flipV="1">
              <a:off x="6048375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7" name="Line 1489"/>
            <p:cNvSpPr>
              <a:spLocks noChangeShapeType="1"/>
            </p:cNvSpPr>
            <p:nvPr/>
          </p:nvSpPr>
          <p:spPr bwMode="auto">
            <a:xfrm flipV="1">
              <a:off x="6138863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8" name="Line 1490"/>
            <p:cNvSpPr>
              <a:spLocks noChangeShapeType="1"/>
            </p:cNvSpPr>
            <p:nvPr/>
          </p:nvSpPr>
          <p:spPr bwMode="auto">
            <a:xfrm flipV="1">
              <a:off x="6232525" y="1420336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9" name="Line 1491"/>
            <p:cNvSpPr>
              <a:spLocks noChangeShapeType="1"/>
            </p:cNvSpPr>
            <p:nvPr/>
          </p:nvSpPr>
          <p:spPr bwMode="auto">
            <a:xfrm flipV="1">
              <a:off x="6323013" y="1410970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0" name="Line 1492"/>
            <p:cNvSpPr>
              <a:spLocks noChangeShapeType="1"/>
            </p:cNvSpPr>
            <p:nvPr/>
          </p:nvSpPr>
          <p:spPr bwMode="auto">
            <a:xfrm flipV="1">
              <a:off x="6413500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1" name="Line 1493"/>
            <p:cNvSpPr>
              <a:spLocks noChangeShapeType="1"/>
            </p:cNvSpPr>
            <p:nvPr/>
          </p:nvSpPr>
          <p:spPr bwMode="auto">
            <a:xfrm flipV="1">
              <a:off x="6507163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2" name="Line 1494"/>
            <p:cNvSpPr>
              <a:spLocks noChangeShapeType="1"/>
            </p:cNvSpPr>
            <p:nvPr/>
          </p:nvSpPr>
          <p:spPr bwMode="auto">
            <a:xfrm flipV="1">
              <a:off x="6597650" y="1383506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3" name="Line 1495"/>
            <p:cNvSpPr>
              <a:spLocks noChangeShapeType="1"/>
            </p:cNvSpPr>
            <p:nvPr/>
          </p:nvSpPr>
          <p:spPr bwMode="auto">
            <a:xfrm flipV="1">
              <a:off x="6688138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4" name="Line 1496"/>
            <p:cNvSpPr>
              <a:spLocks noChangeShapeType="1"/>
            </p:cNvSpPr>
            <p:nvPr/>
          </p:nvSpPr>
          <p:spPr bwMode="auto">
            <a:xfrm flipV="1">
              <a:off x="6781800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5" name="Line 1497"/>
            <p:cNvSpPr>
              <a:spLocks noChangeShapeType="1"/>
            </p:cNvSpPr>
            <p:nvPr/>
          </p:nvSpPr>
          <p:spPr bwMode="auto">
            <a:xfrm flipV="1">
              <a:off x="6872288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6" name="Line 1498"/>
            <p:cNvSpPr>
              <a:spLocks noChangeShapeType="1"/>
            </p:cNvSpPr>
            <p:nvPr/>
          </p:nvSpPr>
          <p:spPr bwMode="auto">
            <a:xfrm flipV="1">
              <a:off x="6962775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7" name="Line 1499"/>
            <p:cNvSpPr>
              <a:spLocks noChangeShapeType="1"/>
            </p:cNvSpPr>
            <p:nvPr/>
          </p:nvSpPr>
          <p:spPr bwMode="auto">
            <a:xfrm flipV="1">
              <a:off x="7056438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8" name="Line 1500"/>
            <p:cNvSpPr>
              <a:spLocks noChangeShapeType="1"/>
            </p:cNvSpPr>
            <p:nvPr/>
          </p:nvSpPr>
          <p:spPr bwMode="auto">
            <a:xfrm flipV="1">
              <a:off x="7146925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9" name="Line 1501"/>
            <p:cNvSpPr>
              <a:spLocks noChangeShapeType="1"/>
            </p:cNvSpPr>
            <p:nvPr/>
          </p:nvSpPr>
          <p:spPr bwMode="auto">
            <a:xfrm flipV="1">
              <a:off x="7237413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0" name="Line 1502"/>
            <p:cNvSpPr>
              <a:spLocks noChangeShapeType="1"/>
            </p:cNvSpPr>
            <p:nvPr/>
          </p:nvSpPr>
          <p:spPr bwMode="auto">
            <a:xfrm flipV="1">
              <a:off x="6048375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0"/>
          <p:cNvGrpSpPr/>
          <p:nvPr/>
        </p:nvGrpSpPr>
        <p:grpSpPr>
          <a:xfrm>
            <a:off x="10879138" y="12884151"/>
            <a:ext cx="4075113" cy="3157538"/>
            <a:chOff x="10879138" y="12884151"/>
            <a:chExt cx="4075113" cy="3157538"/>
          </a:xfrm>
        </p:grpSpPr>
        <p:sp>
          <p:nvSpPr>
            <p:cNvPr id="8671" name="Freeform 1503"/>
            <p:cNvSpPr>
              <a:spLocks/>
            </p:cNvSpPr>
            <p:nvPr/>
          </p:nvSpPr>
          <p:spPr bwMode="auto">
            <a:xfrm>
              <a:off x="10944225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2" name="Freeform 1504"/>
            <p:cNvSpPr>
              <a:spLocks/>
            </p:cNvSpPr>
            <p:nvPr/>
          </p:nvSpPr>
          <p:spPr bwMode="auto">
            <a:xfrm>
              <a:off x="10879138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3" name="Freeform 1505"/>
            <p:cNvSpPr>
              <a:spLocks/>
            </p:cNvSpPr>
            <p:nvPr/>
          </p:nvSpPr>
          <p:spPr bwMode="auto">
            <a:xfrm>
              <a:off x="14727238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4" name="Line 1506"/>
            <p:cNvSpPr>
              <a:spLocks noChangeShapeType="1"/>
            </p:cNvSpPr>
            <p:nvPr/>
          </p:nvSpPr>
          <p:spPr bwMode="auto">
            <a:xfrm>
              <a:off x="11250613" y="14446251"/>
              <a:ext cx="3365500" cy="1588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5" name="Freeform 1507"/>
            <p:cNvSpPr>
              <a:spLocks/>
            </p:cNvSpPr>
            <p:nvPr/>
          </p:nvSpPr>
          <p:spPr bwMode="auto">
            <a:xfrm>
              <a:off x="11250613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6" name="Line 1508"/>
            <p:cNvSpPr>
              <a:spLocks noChangeShapeType="1"/>
            </p:cNvSpPr>
            <p:nvPr/>
          </p:nvSpPr>
          <p:spPr bwMode="auto">
            <a:xfrm flipV="1">
              <a:off x="1136491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7" name="Line 1509"/>
            <p:cNvSpPr>
              <a:spLocks noChangeShapeType="1"/>
            </p:cNvSpPr>
            <p:nvPr/>
          </p:nvSpPr>
          <p:spPr bwMode="auto">
            <a:xfrm flipV="1">
              <a:off x="11480800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8" name="Line 1510"/>
            <p:cNvSpPr>
              <a:spLocks noChangeShapeType="1"/>
            </p:cNvSpPr>
            <p:nvPr/>
          </p:nvSpPr>
          <p:spPr bwMode="auto">
            <a:xfrm flipV="1">
              <a:off x="11596688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9" name="Line 1511"/>
            <p:cNvSpPr>
              <a:spLocks noChangeShapeType="1"/>
            </p:cNvSpPr>
            <p:nvPr/>
          </p:nvSpPr>
          <p:spPr bwMode="auto">
            <a:xfrm flipV="1">
              <a:off x="11714163" y="141763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0" name="Line 1512"/>
            <p:cNvSpPr>
              <a:spLocks noChangeShapeType="1"/>
            </p:cNvSpPr>
            <p:nvPr/>
          </p:nvSpPr>
          <p:spPr bwMode="auto">
            <a:xfrm flipV="1">
              <a:off x="11828463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1" name="Line 1513"/>
            <p:cNvSpPr>
              <a:spLocks noChangeShapeType="1"/>
            </p:cNvSpPr>
            <p:nvPr/>
          </p:nvSpPr>
          <p:spPr bwMode="auto">
            <a:xfrm flipV="1">
              <a:off x="11944350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2" name="Line 1514"/>
            <p:cNvSpPr>
              <a:spLocks noChangeShapeType="1"/>
            </p:cNvSpPr>
            <p:nvPr/>
          </p:nvSpPr>
          <p:spPr bwMode="auto">
            <a:xfrm flipV="1">
              <a:off x="12061825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3" name="Line 1515"/>
            <p:cNvSpPr>
              <a:spLocks noChangeShapeType="1"/>
            </p:cNvSpPr>
            <p:nvPr/>
          </p:nvSpPr>
          <p:spPr bwMode="auto">
            <a:xfrm flipV="1">
              <a:off x="12177713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4" name="Line 1516"/>
            <p:cNvSpPr>
              <a:spLocks noChangeShapeType="1"/>
            </p:cNvSpPr>
            <p:nvPr/>
          </p:nvSpPr>
          <p:spPr bwMode="auto">
            <a:xfrm flipV="1">
              <a:off x="12292013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5" name="Line 1517"/>
            <p:cNvSpPr>
              <a:spLocks noChangeShapeType="1"/>
            </p:cNvSpPr>
            <p:nvPr/>
          </p:nvSpPr>
          <p:spPr bwMode="auto">
            <a:xfrm flipV="1">
              <a:off x="12407900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6" name="Line 1518"/>
            <p:cNvSpPr>
              <a:spLocks noChangeShapeType="1"/>
            </p:cNvSpPr>
            <p:nvPr/>
          </p:nvSpPr>
          <p:spPr bwMode="auto">
            <a:xfrm flipV="1">
              <a:off x="12525375" y="137699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7" name="Line 1519"/>
            <p:cNvSpPr>
              <a:spLocks noChangeShapeType="1"/>
            </p:cNvSpPr>
            <p:nvPr/>
          </p:nvSpPr>
          <p:spPr bwMode="auto">
            <a:xfrm flipV="1">
              <a:off x="12638088" y="137128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8" name="Line 1520"/>
            <p:cNvSpPr>
              <a:spLocks noChangeShapeType="1"/>
            </p:cNvSpPr>
            <p:nvPr/>
          </p:nvSpPr>
          <p:spPr bwMode="auto">
            <a:xfrm flipV="1">
              <a:off x="12755563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9" name="Line 1521"/>
            <p:cNvSpPr>
              <a:spLocks noChangeShapeType="1"/>
            </p:cNvSpPr>
            <p:nvPr/>
          </p:nvSpPr>
          <p:spPr bwMode="auto">
            <a:xfrm flipV="1">
              <a:off x="12871450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0" name="Line 1522"/>
            <p:cNvSpPr>
              <a:spLocks noChangeShapeType="1"/>
            </p:cNvSpPr>
            <p:nvPr/>
          </p:nvSpPr>
          <p:spPr bwMode="auto">
            <a:xfrm flipV="1">
              <a:off x="12988925" y="13539788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1" name="Line 1523"/>
            <p:cNvSpPr>
              <a:spLocks noChangeShapeType="1"/>
            </p:cNvSpPr>
            <p:nvPr/>
          </p:nvSpPr>
          <p:spPr bwMode="auto">
            <a:xfrm flipV="1">
              <a:off x="13103225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2" name="Line 1524"/>
            <p:cNvSpPr>
              <a:spLocks noChangeShapeType="1"/>
            </p:cNvSpPr>
            <p:nvPr/>
          </p:nvSpPr>
          <p:spPr bwMode="auto">
            <a:xfrm flipV="1">
              <a:off x="13219113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3" name="Line 1525"/>
            <p:cNvSpPr>
              <a:spLocks noChangeShapeType="1"/>
            </p:cNvSpPr>
            <p:nvPr/>
          </p:nvSpPr>
          <p:spPr bwMode="auto">
            <a:xfrm flipV="1">
              <a:off x="13335000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4" name="Line 1526"/>
            <p:cNvSpPr>
              <a:spLocks noChangeShapeType="1"/>
            </p:cNvSpPr>
            <p:nvPr/>
          </p:nvSpPr>
          <p:spPr bwMode="auto">
            <a:xfrm flipV="1">
              <a:off x="13449300" y="13306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5" name="Line 1527"/>
            <p:cNvSpPr>
              <a:spLocks noChangeShapeType="1"/>
            </p:cNvSpPr>
            <p:nvPr/>
          </p:nvSpPr>
          <p:spPr bwMode="auto">
            <a:xfrm flipV="1">
              <a:off x="13566775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6" name="Line 1528"/>
            <p:cNvSpPr>
              <a:spLocks noChangeShapeType="1"/>
            </p:cNvSpPr>
            <p:nvPr/>
          </p:nvSpPr>
          <p:spPr bwMode="auto">
            <a:xfrm flipV="1">
              <a:off x="13682663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7" name="Line 1529"/>
            <p:cNvSpPr>
              <a:spLocks noChangeShapeType="1"/>
            </p:cNvSpPr>
            <p:nvPr/>
          </p:nvSpPr>
          <p:spPr bwMode="auto">
            <a:xfrm flipV="1">
              <a:off x="11250613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8" name="Line 1530"/>
            <p:cNvSpPr>
              <a:spLocks noChangeShapeType="1"/>
            </p:cNvSpPr>
            <p:nvPr/>
          </p:nvSpPr>
          <p:spPr bwMode="auto">
            <a:xfrm flipV="1">
              <a:off x="11341100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9" name="Line 1531"/>
            <p:cNvSpPr>
              <a:spLocks noChangeShapeType="1"/>
            </p:cNvSpPr>
            <p:nvPr/>
          </p:nvSpPr>
          <p:spPr bwMode="auto">
            <a:xfrm flipV="1">
              <a:off x="11431588" y="14203363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0" name="Line 1532"/>
            <p:cNvSpPr>
              <a:spLocks noChangeShapeType="1"/>
            </p:cNvSpPr>
            <p:nvPr/>
          </p:nvSpPr>
          <p:spPr bwMode="auto">
            <a:xfrm flipV="1">
              <a:off x="11525250" y="14109701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1" name="Line 1533"/>
            <p:cNvSpPr>
              <a:spLocks noChangeShapeType="1"/>
            </p:cNvSpPr>
            <p:nvPr/>
          </p:nvSpPr>
          <p:spPr bwMode="auto">
            <a:xfrm flipV="1">
              <a:off x="11615738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2" name="Line 1534"/>
            <p:cNvSpPr>
              <a:spLocks noChangeShapeType="1"/>
            </p:cNvSpPr>
            <p:nvPr/>
          </p:nvSpPr>
          <p:spPr bwMode="auto">
            <a:xfrm flipV="1">
              <a:off x="11709400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3" name="Line 1535"/>
            <p:cNvSpPr>
              <a:spLocks noChangeShapeType="1"/>
            </p:cNvSpPr>
            <p:nvPr/>
          </p:nvSpPr>
          <p:spPr bwMode="auto">
            <a:xfrm flipV="1">
              <a:off x="11799888" y="138350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4" name="Line 1536"/>
            <p:cNvSpPr>
              <a:spLocks noChangeShapeType="1"/>
            </p:cNvSpPr>
            <p:nvPr/>
          </p:nvSpPr>
          <p:spPr bwMode="auto">
            <a:xfrm flipV="1">
              <a:off x="11890375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5" name="Line 1537"/>
            <p:cNvSpPr>
              <a:spLocks noChangeShapeType="1"/>
            </p:cNvSpPr>
            <p:nvPr/>
          </p:nvSpPr>
          <p:spPr bwMode="auto">
            <a:xfrm flipV="1">
              <a:off x="11984038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6" name="Line 1538"/>
            <p:cNvSpPr>
              <a:spLocks noChangeShapeType="1"/>
            </p:cNvSpPr>
            <p:nvPr/>
          </p:nvSpPr>
          <p:spPr bwMode="auto">
            <a:xfrm flipV="1">
              <a:off x="12074525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7" name="Line 1539"/>
            <p:cNvSpPr>
              <a:spLocks noChangeShapeType="1"/>
            </p:cNvSpPr>
            <p:nvPr/>
          </p:nvSpPr>
          <p:spPr bwMode="auto">
            <a:xfrm flipV="1">
              <a:off x="12165013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8" name="Line 1540"/>
            <p:cNvSpPr>
              <a:spLocks noChangeShapeType="1"/>
            </p:cNvSpPr>
            <p:nvPr/>
          </p:nvSpPr>
          <p:spPr bwMode="auto">
            <a:xfrm flipV="1">
              <a:off x="12258675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9" name="Line 1541"/>
            <p:cNvSpPr>
              <a:spLocks noChangeShapeType="1"/>
            </p:cNvSpPr>
            <p:nvPr/>
          </p:nvSpPr>
          <p:spPr bwMode="auto">
            <a:xfrm flipV="1">
              <a:off x="12349163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0" name="Line 1542"/>
            <p:cNvSpPr>
              <a:spLocks noChangeShapeType="1"/>
            </p:cNvSpPr>
            <p:nvPr/>
          </p:nvSpPr>
          <p:spPr bwMode="auto">
            <a:xfrm flipV="1">
              <a:off x="12439650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1" name="Line 1543"/>
            <p:cNvSpPr>
              <a:spLocks noChangeShapeType="1"/>
            </p:cNvSpPr>
            <p:nvPr/>
          </p:nvSpPr>
          <p:spPr bwMode="auto">
            <a:xfrm flipV="1">
              <a:off x="11250613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1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2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30" name="Freeform 1462"/>
          <p:cNvSpPr>
            <a:spLocks/>
          </p:cNvSpPr>
          <p:nvPr/>
        </p:nvSpPr>
        <p:spPr bwMode="auto">
          <a:xfrm>
            <a:off x="2599532" y="1883568"/>
            <a:ext cx="3976688" cy="30607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8"/>
              </a:cxn>
              <a:cxn ang="0">
                <a:pos x="2505" y="1928"/>
              </a:cxn>
            </a:cxnLst>
            <a:rect l="0" t="0" r="r" b="b"/>
            <a:pathLst>
              <a:path w="2505" h="1928">
                <a:moveTo>
                  <a:pt x="0" y="0"/>
                </a:moveTo>
                <a:lnTo>
                  <a:pt x="0" y="1928"/>
                </a:lnTo>
                <a:lnTo>
                  <a:pt x="2505" y="1928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31" name="Freeform 1463"/>
          <p:cNvSpPr>
            <a:spLocks/>
          </p:cNvSpPr>
          <p:nvPr/>
        </p:nvSpPr>
        <p:spPr bwMode="auto">
          <a:xfrm>
            <a:off x="2534444" y="1850231"/>
            <a:ext cx="130175" cy="228600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4"/>
              </a:cxn>
              <a:cxn ang="0">
                <a:pos x="41" y="0"/>
              </a:cxn>
              <a:cxn ang="0">
                <a:pos x="0" y="144"/>
              </a:cxn>
              <a:cxn ang="0">
                <a:pos x="41" y="103"/>
              </a:cxn>
            </a:cxnLst>
            <a:rect l="0" t="0" r="r" b="b"/>
            <a:pathLst>
              <a:path w="82" h="144">
                <a:moveTo>
                  <a:pt x="41" y="103"/>
                </a:moveTo>
                <a:lnTo>
                  <a:pt x="82" y="144"/>
                </a:lnTo>
                <a:lnTo>
                  <a:pt x="41" y="0"/>
                </a:lnTo>
                <a:lnTo>
                  <a:pt x="0" y="144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32" name="Freeform 1464"/>
          <p:cNvSpPr>
            <a:spLocks/>
          </p:cNvSpPr>
          <p:nvPr/>
        </p:nvSpPr>
        <p:spPr bwMode="auto">
          <a:xfrm>
            <a:off x="6382544" y="4879181"/>
            <a:ext cx="227013" cy="128588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1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1">
                <a:moveTo>
                  <a:pt x="41" y="41"/>
                </a:moveTo>
                <a:lnTo>
                  <a:pt x="0" y="81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33" name="Line 1465"/>
          <p:cNvSpPr>
            <a:spLocks noChangeShapeType="1"/>
          </p:cNvSpPr>
          <p:nvPr/>
        </p:nvSpPr>
        <p:spPr bwMode="auto">
          <a:xfrm flipV="1">
            <a:off x="2905919" y="2189956"/>
            <a:ext cx="3365500" cy="12223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9" name="Group 2400"/>
          <p:cNvGrpSpPr/>
          <p:nvPr/>
        </p:nvGrpSpPr>
        <p:grpSpPr>
          <a:xfrm>
            <a:off x="10879138" y="12884151"/>
            <a:ext cx="4075113" cy="3157538"/>
            <a:chOff x="10879138" y="12884151"/>
            <a:chExt cx="4075113" cy="3157538"/>
          </a:xfrm>
        </p:grpSpPr>
        <p:sp>
          <p:nvSpPr>
            <p:cNvPr id="8671" name="Freeform 1503"/>
            <p:cNvSpPr>
              <a:spLocks/>
            </p:cNvSpPr>
            <p:nvPr/>
          </p:nvSpPr>
          <p:spPr bwMode="auto">
            <a:xfrm>
              <a:off x="10944225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2" name="Freeform 1504"/>
            <p:cNvSpPr>
              <a:spLocks/>
            </p:cNvSpPr>
            <p:nvPr/>
          </p:nvSpPr>
          <p:spPr bwMode="auto">
            <a:xfrm>
              <a:off x="10879138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3" name="Freeform 1505"/>
            <p:cNvSpPr>
              <a:spLocks/>
            </p:cNvSpPr>
            <p:nvPr/>
          </p:nvSpPr>
          <p:spPr bwMode="auto">
            <a:xfrm>
              <a:off x="14727238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4" name="Line 1506"/>
            <p:cNvSpPr>
              <a:spLocks noChangeShapeType="1"/>
            </p:cNvSpPr>
            <p:nvPr/>
          </p:nvSpPr>
          <p:spPr bwMode="auto">
            <a:xfrm>
              <a:off x="11250613" y="14446251"/>
              <a:ext cx="3365500" cy="1588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5" name="Freeform 1507"/>
            <p:cNvSpPr>
              <a:spLocks/>
            </p:cNvSpPr>
            <p:nvPr/>
          </p:nvSpPr>
          <p:spPr bwMode="auto">
            <a:xfrm>
              <a:off x="11250613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6" name="Line 1508"/>
            <p:cNvSpPr>
              <a:spLocks noChangeShapeType="1"/>
            </p:cNvSpPr>
            <p:nvPr/>
          </p:nvSpPr>
          <p:spPr bwMode="auto">
            <a:xfrm flipV="1">
              <a:off x="1136491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7" name="Line 1509"/>
            <p:cNvSpPr>
              <a:spLocks noChangeShapeType="1"/>
            </p:cNvSpPr>
            <p:nvPr/>
          </p:nvSpPr>
          <p:spPr bwMode="auto">
            <a:xfrm flipV="1">
              <a:off x="11480800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8" name="Line 1510"/>
            <p:cNvSpPr>
              <a:spLocks noChangeShapeType="1"/>
            </p:cNvSpPr>
            <p:nvPr/>
          </p:nvSpPr>
          <p:spPr bwMode="auto">
            <a:xfrm flipV="1">
              <a:off x="11596688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9" name="Line 1511"/>
            <p:cNvSpPr>
              <a:spLocks noChangeShapeType="1"/>
            </p:cNvSpPr>
            <p:nvPr/>
          </p:nvSpPr>
          <p:spPr bwMode="auto">
            <a:xfrm flipV="1">
              <a:off x="11714163" y="141763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0" name="Line 1512"/>
            <p:cNvSpPr>
              <a:spLocks noChangeShapeType="1"/>
            </p:cNvSpPr>
            <p:nvPr/>
          </p:nvSpPr>
          <p:spPr bwMode="auto">
            <a:xfrm flipV="1">
              <a:off x="11828463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1" name="Line 1513"/>
            <p:cNvSpPr>
              <a:spLocks noChangeShapeType="1"/>
            </p:cNvSpPr>
            <p:nvPr/>
          </p:nvSpPr>
          <p:spPr bwMode="auto">
            <a:xfrm flipV="1">
              <a:off x="11944350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2" name="Line 1514"/>
            <p:cNvSpPr>
              <a:spLocks noChangeShapeType="1"/>
            </p:cNvSpPr>
            <p:nvPr/>
          </p:nvSpPr>
          <p:spPr bwMode="auto">
            <a:xfrm flipV="1">
              <a:off x="12061825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3" name="Line 1515"/>
            <p:cNvSpPr>
              <a:spLocks noChangeShapeType="1"/>
            </p:cNvSpPr>
            <p:nvPr/>
          </p:nvSpPr>
          <p:spPr bwMode="auto">
            <a:xfrm flipV="1">
              <a:off x="12177713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4" name="Line 1516"/>
            <p:cNvSpPr>
              <a:spLocks noChangeShapeType="1"/>
            </p:cNvSpPr>
            <p:nvPr/>
          </p:nvSpPr>
          <p:spPr bwMode="auto">
            <a:xfrm flipV="1">
              <a:off x="12292013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5" name="Line 1517"/>
            <p:cNvSpPr>
              <a:spLocks noChangeShapeType="1"/>
            </p:cNvSpPr>
            <p:nvPr/>
          </p:nvSpPr>
          <p:spPr bwMode="auto">
            <a:xfrm flipV="1">
              <a:off x="12407900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6" name="Line 1518"/>
            <p:cNvSpPr>
              <a:spLocks noChangeShapeType="1"/>
            </p:cNvSpPr>
            <p:nvPr/>
          </p:nvSpPr>
          <p:spPr bwMode="auto">
            <a:xfrm flipV="1">
              <a:off x="12525375" y="137699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7" name="Line 1519"/>
            <p:cNvSpPr>
              <a:spLocks noChangeShapeType="1"/>
            </p:cNvSpPr>
            <p:nvPr/>
          </p:nvSpPr>
          <p:spPr bwMode="auto">
            <a:xfrm flipV="1">
              <a:off x="12638088" y="137128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8" name="Line 1520"/>
            <p:cNvSpPr>
              <a:spLocks noChangeShapeType="1"/>
            </p:cNvSpPr>
            <p:nvPr/>
          </p:nvSpPr>
          <p:spPr bwMode="auto">
            <a:xfrm flipV="1">
              <a:off x="12755563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9" name="Line 1521"/>
            <p:cNvSpPr>
              <a:spLocks noChangeShapeType="1"/>
            </p:cNvSpPr>
            <p:nvPr/>
          </p:nvSpPr>
          <p:spPr bwMode="auto">
            <a:xfrm flipV="1">
              <a:off x="12871450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0" name="Line 1522"/>
            <p:cNvSpPr>
              <a:spLocks noChangeShapeType="1"/>
            </p:cNvSpPr>
            <p:nvPr/>
          </p:nvSpPr>
          <p:spPr bwMode="auto">
            <a:xfrm flipV="1">
              <a:off x="12988925" y="13539788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1" name="Line 1523"/>
            <p:cNvSpPr>
              <a:spLocks noChangeShapeType="1"/>
            </p:cNvSpPr>
            <p:nvPr/>
          </p:nvSpPr>
          <p:spPr bwMode="auto">
            <a:xfrm flipV="1">
              <a:off x="13103225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2" name="Line 1524"/>
            <p:cNvSpPr>
              <a:spLocks noChangeShapeType="1"/>
            </p:cNvSpPr>
            <p:nvPr/>
          </p:nvSpPr>
          <p:spPr bwMode="auto">
            <a:xfrm flipV="1">
              <a:off x="13219113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3" name="Line 1525"/>
            <p:cNvSpPr>
              <a:spLocks noChangeShapeType="1"/>
            </p:cNvSpPr>
            <p:nvPr/>
          </p:nvSpPr>
          <p:spPr bwMode="auto">
            <a:xfrm flipV="1">
              <a:off x="13335000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4" name="Line 1526"/>
            <p:cNvSpPr>
              <a:spLocks noChangeShapeType="1"/>
            </p:cNvSpPr>
            <p:nvPr/>
          </p:nvSpPr>
          <p:spPr bwMode="auto">
            <a:xfrm flipV="1">
              <a:off x="13449300" y="13306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5" name="Line 1527"/>
            <p:cNvSpPr>
              <a:spLocks noChangeShapeType="1"/>
            </p:cNvSpPr>
            <p:nvPr/>
          </p:nvSpPr>
          <p:spPr bwMode="auto">
            <a:xfrm flipV="1">
              <a:off x="13566775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6" name="Line 1528"/>
            <p:cNvSpPr>
              <a:spLocks noChangeShapeType="1"/>
            </p:cNvSpPr>
            <p:nvPr/>
          </p:nvSpPr>
          <p:spPr bwMode="auto">
            <a:xfrm flipV="1">
              <a:off x="13682663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7" name="Line 1529"/>
            <p:cNvSpPr>
              <a:spLocks noChangeShapeType="1"/>
            </p:cNvSpPr>
            <p:nvPr/>
          </p:nvSpPr>
          <p:spPr bwMode="auto">
            <a:xfrm flipV="1">
              <a:off x="11250613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8" name="Line 1530"/>
            <p:cNvSpPr>
              <a:spLocks noChangeShapeType="1"/>
            </p:cNvSpPr>
            <p:nvPr/>
          </p:nvSpPr>
          <p:spPr bwMode="auto">
            <a:xfrm flipV="1">
              <a:off x="11341100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9" name="Line 1531"/>
            <p:cNvSpPr>
              <a:spLocks noChangeShapeType="1"/>
            </p:cNvSpPr>
            <p:nvPr/>
          </p:nvSpPr>
          <p:spPr bwMode="auto">
            <a:xfrm flipV="1">
              <a:off x="11431588" y="14203363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0" name="Line 1532"/>
            <p:cNvSpPr>
              <a:spLocks noChangeShapeType="1"/>
            </p:cNvSpPr>
            <p:nvPr/>
          </p:nvSpPr>
          <p:spPr bwMode="auto">
            <a:xfrm flipV="1">
              <a:off x="11525250" y="14109701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1" name="Line 1533"/>
            <p:cNvSpPr>
              <a:spLocks noChangeShapeType="1"/>
            </p:cNvSpPr>
            <p:nvPr/>
          </p:nvSpPr>
          <p:spPr bwMode="auto">
            <a:xfrm flipV="1">
              <a:off x="11615738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2" name="Line 1534"/>
            <p:cNvSpPr>
              <a:spLocks noChangeShapeType="1"/>
            </p:cNvSpPr>
            <p:nvPr/>
          </p:nvSpPr>
          <p:spPr bwMode="auto">
            <a:xfrm flipV="1">
              <a:off x="11709400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3" name="Line 1535"/>
            <p:cNvSpPr>
              <a:spLocks noChangeShapeType="1"/>
            </p:cNvSpPr>
            <p:nvPr/>
          </p:nvSpPr>
          <p:spPr bwMode="auto">
            <a:xfrm flipV="1">
              <a:off x="11799888" y="138350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4" name="Line 1536"/>
            <p:cNvSpPr>
              <a:spLocks noChangeShapeType="1"/>
            </p:cNvSpPr>
            <p:nvPr/>
          </p:nvSpPr>
          <p:spPr bwMode="auto">
            <a:xfrm flipV="1">
              <a:off x="11890375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5" name="Line 1537"/>
            <p:cNvSpPr>
              <a:spLocks noChangeShapeType="1"/>
            </p:cNvSpPr>
            <p:nvPr/>
          </p:nvSpPr>
          <p:spPr bwMode="auto">
            <a:xfrm flipV="1">
              <a:off x="11984038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6" name="Line 1538"/>
            <p:cNvSpPr>
              <a:spLocks noChangeShapeType="1"/>
            </p:cNvSpPr>
            <p:nvPr/>
          </p:nvSpPr>
          <p:spPr bwMode="auto">
            <a:xfrm flipV="1">
              <a:off x="12074525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7" name="Line 1539"/>
            <p:cNvSpPr>
              <a:spLocks noChangeShapeType="1"/>
            </p:cNvSpPr>
            <p:nvPr/>
          </p:nvSpPr>
          <p:spPr bwMode="auto">
            <a:xfrm flipV="1">
              <a:off x="12165013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8" name="Line 1540"/>
            <p:cNvSpPr>
              <a:spLocks noChangeShapeType="1"/>
            </p:cNvSpPr>
            <p:nvPr/>
          </p:nvSpPr>
          <p:spPr bwMode="auto">
            <a:xfrm flipV="1">
              <a:off x="12258675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9" name="Line 1541"/>
            <p:cNvSpPr>
              <a:spLocks noChangeShapeType="1"/>
            </p:cNvSpPr>
            <p:nvPr/>
          </p:nvSpPr>
          <p:spPr bwMode="auto">
            <a:xfrm flipV="1">
              <a:off x="12349163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0" name="Line 1542"/>
            <p:cNvSpPr>
              <a:spLocks noChangeShapeType="1"/>
            </p:cNvSpPr>
            <p:nvPr/>
          </p:nvSpPr>
          <p:spPr bwMode="auto">
            <a:xfrm flipV="1">
              <a:off x="12439650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1" name="Line 1543"/>
            <p:cNvSpPr>
              <a:spLocks noChangeShapeType="1"/>
            </p:cNvSpPr>
            <p:nvPr/>
          </p:nvSpPr>
          <p:spPr bwMode="auto">
            <a:xfrm flipV="1">
              <a:off x="11250613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1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2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7" name="Group 2405"/>
          <p:cNvGrpSpPr/>
          <p:nvPr/>
        </p:nvGrpSpPr>
        <p:grpSpPr>
          <a:xfrm>
            <a:off x="2534444" y="1850231"/>
            <a:ext cx="4075113" cy="3157538"/>
            <a:chOff x="5676900" y="12884151"/>
            <a:chExt cx="4075113" cy="3157538"/>
          </a:xfrm>
        </p:grpSpPr>
        <p:sp>
          <p:nvSpPr>
            <p:cNvPr id="8630" name="Freeform 1462"/>
            <p:cNvSpPr>
              <a:spLocks/>
            </p:cNvSpPr>
            <p:nvPr/>
          </p:nvSpPr>
          <p:spPr bwMode="auto">
            <a:xfrm>
              <a:off x="5741988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1" name="Freeform 1463"/>
            <p:cNvSpPr>
              <a:spLocks/>
            </p:cNvSpPr>
            <p:nvPr/>
          </p:nvSpPr>
          <p:spPr bwMode="auto">
            <a:xfrm>
              <a:off x="5676900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2" name="Freeform 1464"/>
            <p:cNvSpPr>
              <a:spLocks/>
            </p:cNvSpPr>
            <p:nvPr/>
          </p:nvSpPr>
          <p:spPr bwMode="auto">
            <a:xfrm>
              <a:off x="9525000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3" name="Line 1465"/>
            <p:cNvSpPr>
              <a:spLocks noChangeShapeType="1"/>
            </p:cNvSpPr>
            <p:nvPr/>
          </p:nvSpPr>
          <p:spPr bwMode="auto">
            <a:xfrm flipV="1">
              <a:off x="6048375" y="13223876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4" name="Freeform 1466"/>
            <p:cNvSpPr>
              <a:spLocks/>
            </p:cNvSpPr>
            <p:nvPr/>
          </p:nvSpPr>
          <p:spPr bwMode="auto">
            <a:xfrm>
              <a:off x="6048375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5" name="Line 1467"/>
            <p:cNvSpPr>
              <a:spLocks noChangeShapeType="1"/>
            </p:cNvSpPr>
            <p:nvPr/>
          </p:nvSpPr>
          <p:spPr bwMode="auto">
            <a:xfrm flipV="1">
              <a:off x="616426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6" name="Line 1468"/>
            <p:cNvSpPr>
              <a:spLocks noChangeShapeType="1"/>
            </p:cNvSpPr>
            <p:nvPr/>
          </p:nvSpPr>
          <p:spPr bwMode="auto">
            <a:xfrm flipV="1">
              <a:off x="6278563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7" name="Line 1469"/>
            <p:cNvSpPr>
              <a:spLocks noChangeShapeType="1"/>
            </p:cNvSpPr>
            <p:nvPr/>
          </p:nvSpPr>
          <p:spPr bwMode="auto">
            <a:xfrm flipV="1">
              <a:off x="6394450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8" name="Line 1470"/>
            <p:cNvSpPr>
              <a:spLocks noChangeShapeType="1"/>
            </p:cNvSpPr>
            <p:nvPr/>
          </p:nvSpPr>
          <p:spPr bwMode="auto">
            <a:xfrm flipV="1">
              <a:off x="6511925" y="141763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9" name="Line 1471"/>
            <p:cNvSpPr>
              <a:spLocks noChangeShapeType="1"/>
            </p:cNvSpPr>
            <p:nvPr/>
          </p:nvSpPr>
          <p:spPr bwMode="auto">
            <a:xfrm flipV="1">
              <a:off x="6626225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0" name="Line 1472"/>
            <p:cNvSpPr>
              <a:spLocks noChangeShapeType="1"/>
            </p:cNvSpPr>
            <p:nvPr/>
          </p:nvSpPr>
          <p:spPr bwMode="auto">
            <a:xfrm flipV="1">
              <a:off x="6742113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1" name="Line 1473"/>
            <p:cNvSpPr>
              <a:spLocks noChangeShapeType="1"/>
            </p:cNvSpPr>
            <p:nvPr/>
          </p:nvSpPr>
          <p:spPr bwMode="auto">
            <a:xfrm flipV="1">
              <a:off x="6859588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2" name="Line 1474"/>
            <p:cNvSpPr>
              <a:spLocks noChangeShapeType="1"/>
            </p:cNvSpPr>
            <p:nvPr/>
          </p:nvSpPr>
          <p:spPr bwMode="auto">
            <a:xfrm flipV="1">
              <a:off x="6975475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3" name="Line 1475"/>
            <p:cNvSpPr>
              <a:spLocks noChangeShapeType="1"/>
            </p:cNvSpPr>
            <p:nvPr/>
          </p:nvSpPr>
          <p:spPr bwMode="auto">
            <a:xfrm flipV="1">
              <a:off x="7089775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4" name="Line 1476"/>
            <p:cNvSpPr>
              <a:spLocks noChangeShapeType="1"/>
            </p:cNvSpPr>
            <p:nvPr/>
          </p:nvSpPr>
          <p:spPr bwMode="auto">
            <a:xfrm flipV="1">
              <a:off x="7205663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5" name="Line 1477"/>
            <p:cNvSpPr>
              <a:spLocks noChangeShapeType="1"/>
            </p:cNvSpPr>
            <p:nvPr/>
          </p:nvSpPr>
          <p:spPr bwMode="auto">
            <a:xfrm flipV="1">
              <a:off x="7323138" y="137699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6" name="Line 1478"/>
            <p:cNvSpPr>
              <a:spLocks noChangeShapeType="1"/>
            </p:cNvSpPr>
            <p:nvPr/>
          </p:nvSpPr>
          <p:spPr bwMode="auto">
            <a:xfrm flipV="1">
              <a:off x="7439025" y="137128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7" name="Line 1479"/>
            <p:cNvSpPr>
              <a:spLocks noChangeShapeType="1"/>
            </p:cNvSpPr>
            <p:nvPr/>
          </p:nvSpPr>
          <p:spPr bwMode="auto">
            <a:xfrm flipV="1">
              <a:off x="7553325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8" name="Line 1480"/>
            <p:cNvSpPr>
              <a:spLocks noChangeShapeType="1"/>
            </p:cNvSpPr>
            <p:nvPr/>
          </p:nvSpPr>
          <p:spPr bwMode="auto">
            <a:xfrm flipV="1">
              <a:off x="7669213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9" name="Line 1481"/>
            <p:cNvSpPr>
              <a:spLocks noChangeShapeType="1"/>
            </p:cNvSpPr>
            <p:nvPr/>
          </p:nvSpPr>
          <p:spPr bwMode="auto">
            <a:xfrm flipV="1">
              <a:off x="7786688" y="135397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0" name="Line 1482"/>
            <p:cNvSpPr>
              <a:spLocks noChangeShapeType="1"/>
            </p:cNvSpPr>
            <p:nvPr/>
          </p:nvSpPr>
          <p:spPr bwMode="auto">
            <a:xfrm flipV="1">
              <a:off x="7900988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1" name="Line 1483"/>
            <p:cNvSpPr>
              <a:spLocks noChangeShapeType="1"/>
            </p:cNvSpPr>
            <p:nvPr/>
          </p:nvSpPr>
          <p:spPr bwMode="auto">
            <a:xfrm flipV="1">
              <a:off x="8016875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2" name="Line 1484"/>
            <p:cNvSpPr>
              <a:spLocks noChangeShapeType="1"/>
            </p:cNvSpPr>
            <p:nvPr/>
          </p:nvSpPr>
          <p:spPr bwMode="auto">
            <a:xfrm flipV="1">
              <a:off x="8132763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3" name="Line 1485"/>
            <p:cNvSpPr>
              <a:spLocks noChangeShapeType="1"/>
            </p:cNvSpPr>
            <p:nvPr/>
          </p:nvSpPr>
          <p:spPr bwMode="auto">
            <a:xfrm flipV="1">
              <a:off x="8250238" y="133064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4" name="Line 1486"/>
            <p:cNvSpPr>
              <a:spLocks noChangeShapeType="1"/>
            </p:cNvSpPr>
            <p:nvPr/>
          </p:nvSpPr>
          <p:spPr bwMode="auto">
            <a:xfrm flipV="1">
              <a:off x="8364538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5" name="Line 1487"/>
            <p:cNvSpPr>
              <a:spLocks noChangeShapeType="1"/>
            </p:cNvSpPr>
            <p:nvPr/>
          </p:nvSpPr>
          <p:spPr bwMode="auto">
            <a:xfrm flipV="1">
              <a:off x="8480425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6" name="Line 1488"/>
            <p:cNvSpPr>
              <a:spLocks noChangeShapeType="1"/>
            </p:cNvSpPr>
            <p:nvPr/>
          </p:nvSpPr>
          <p:spPr bwMode="auto">
            <a:xfrm flipV="1">
              <a:off x="6048375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7" name="Line 1489"/>
            <p:cNvSpPr>
              <a:spLocks noChangeShapeType="1"/>
            </p:cNvSpPr>
            <p:nvPr/>
          </p:nvSpPr>
          <p:spPr bwMode="auto">
            <a:xfrm flipV="1">
              <a:off x="6138863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8" name="Line 1490"/>
            <p:cNvSpPr>
              <a:spLocks noChangeShapeType="1"/>
            </p:cNvSpPr>
            <p:nvPr/>
          </p:nvSpPr>
          <p:spPr bwMode="auto">
            <a:xfrm flipV="1">
              <a:off x="6232525" y="1420336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9" name="Line 1491"/>
            <p:cNvSpPr>
              <a:spLocks noChangeShapeType="1"/>
            </p:cNvSpPr>
            <p:nvPr/>
          </p:nvSpPr>
          <p:spPr bwMode="auto">
            <a:xfrm flipV="1">
              <a:off x="6323013" y="1410970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0" name="Line 1492"/>
            <p:cNvSpPr>
              <a:spLocks noChangeShapeType="1"/>
            </p:cNvSpPr>
            <p:nvPr/>
          </p:nvSpPr>
          <p:spPr bwMode="auto">
            <a:xfrm flipV="1">
              <a:off x="6413500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1" name="Line 1493"/>
            <p:cNvSpPr>
              <a:spLocks noChangeShapeType="1"/>
            </p:cNvSpPr>
            <p:nvPr/>
          </p:nvSpPr>
          <p:spPr bwMode="auto">
            <a:xfrm flipV="1">
              <a:off x="6507163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2" name="Line 1494"/>
            <p:cNvSpPr>
              <a:spLocks noChangeShapeType="1"/>
            </p:cNvSpPr>
            <p:nvPr/>
          </p:nvSpPr>
          <p:spPr bwMode="auto">
            <a:xfrm flipV="1">
              <a:off x="6597650" y="1383506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3" name="Line 1495"/>
            <p:cNvSpPr>
              <a:spLocks noChangeShapeType="1"/>
            </p:cNvSpPr>
            <p:nvPr/>
          </p:nvSpPr>
          <p:spPr bwMode="auto">
            <a:xfrm flipV="1">
              <a:off x="6688138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4" name="Line 1496"/>
            <p:cNvSpPr>
              <a:spLocks noChangeShapeType="1"/>
            </p:cNvSpPr>
            <p:nvPr/>
          </p:nvSpPr>
          <p:spPr bwMode="auto">
            <a:xfrm flipV="1">
              <a:off x="6781800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5" name="Line 1497"/>
            <p:cNvSpPr>
              <a:spLocks noChangeShapeType="1"/>
            </p:cNvSpPr>
            <p:nvPr/>
          </p:nvSpPr>
          <p:spPr bwMode="auto">
            <a:xfrm flipV="1">
              <a:off x="6872288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6" name="Line 1498"/>
            <p:cNvSpPr>
              <a:spLocks noChangeShapeType="1"/>
            </p:cNvSpPr>
            <p:nvPr/>
          </p:nvSpPr>
          <p:spPr bwMode="auto">
            <a:xfrm flipV="1">
              <a:off x="6962775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7" name="Line 1499"/>
            <p:cNvSpPr>
              <a:spLocks noChangeShapeType="1"/>
            </p:cNvSpPr>
            <p:nvPr/>
          </p:nvSpPr>
          <p:spPr bwMode="auto">
            <a:xfrm flipV="1">
              <a:off x="7056438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8" name="Line 1500"/>
            <p:cNvSpPr>
              <a:spLocks noChangeShapeType="1"/>
            </p:cNvSpPr>
            <p:nvPr/>
          </p:nvSpPr>
          <p:spPr bwMode="auto">
            <a:xfrm flipV="1">
              <a:off x="7146925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9" name="Line 1501"/>
            <p:cNvSpPr>
              <a:spLocks noChangeShapeType="1"/>
            </p:cNvSpPr>
            <p:nvPr/>
          </p:nvSpPr>
          <p:spPr bwMode="auto">
            <a:xfrm flipV="1">
              <a:off x="7237413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0" name="Line 1502"/>
            <p:cNvSpPr>
              <a:spLocks noChangeShapeType="1"/>
            </p:cNvSpPr>
            <p:nvPr/>
          </p:nvSpPr>
          <p:spPr bwMode="auto">
            <a:xfrm flipV="1">
              <a:off x="6048375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8" name="Group 2400"/>
          <p:cNvGrpSpPr/>
          <p:nvPr/>
        </p:nvGrpSpPr>
        <p:grpSpPr>
          <a:xfrm>
            <a:off x="10879138" y="12884151"/>
            <a:ext cx="4075113" cy="3157538"/>
            <a:chOff x="10879138" y="12884151"/>
            <a:chExt cx="4075113" cy="3157538"/>
          </a:xfrm>
        </p:grpSpPr>
        <p:sp>
          <p:nvSpPr>
            <p:cNvPr id="8671" name="Freeform 1503"/>
            <p:cNvSpPr>
              <a:spLocks/>
            </p:cNvSpPr>
            <p:nvPr/>
          </p:nvSpPr>
          <p:spPr bwMode="auto">
            <a:xfrm>
              <a:off x="10944225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2" name="Freeform 1504"/>
            <p:cNvSpPr>
              <a:spLocks/>
            </p:cNvSpPr>
            <p:nvPr/>
          </p:nvSpPr>
          <p:spPr bwMode="auto">
            <a:xfrm>
              <a:off x="10879138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3" name="Freeform 1505"/>
            <p:cNvSpPr>
              <a:spLocks/>
            </p:cNvSpPr>
            <p:nvPr/>
          </p:nvSpPr>
          <p:spPr bwMode="auto">
            <a:xfrm>
              <a:off x="14727238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4" name="Line 1506"/>
            <p:cNvSpPr>
              <a:spLocks noChangeShapeType="1"/>
            </p:cNvSpPr>
            <p:nvPr/>
          </p:nvSpPr>
          <p:spPr bwMode="auto">
            <a:xfrm>
              <a:off x="11250613" y="14446251"/>
              <a:ext cx="3365500" cy="1588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5" name="Freeform 1507"/>
            <p:cNvSpPr>
              <a:spLocks/>
            </p:cNvSpPr>
            <p:nvPr/>
          </p:nvSpPr>
          <p:spPr bwMode="auto">
            <a:xfrm>
              <a:off x="11250613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6" name="Line 1508"/>
            <p:cNvSpPr>
              <a:spLocks noChangeShapeType="1"/>
            </p:cNvSpPr>
            <p:nvPr/>
          </p:nvSpPr>
          <p:spPr bwMode="auto">
            <a:xfrm flipV="1">
              <a:off x="1136491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7" name="Line 1509"/>
            <p:cNvSpPr>
              <a:spLocks noChangeShapeType="1"/>
            </p:cNvSpPr>
            <p:nvPr/>
          </p:nvSpPr>
          <p:spPr bwMode="auto">
            <a:xfrm flipV="1">
              <a:off x="11480800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8" name="Line 1510"/>
            <p:cNvSpPr>
              <a:spLocks noChangeShapeType="1"/>
            </p:cNvSpPr>
            <p:nvPr/>
          </p:nvSpPr>
          <p:spPr bwMode="auto">
            <a:xfrm flipV="1">
              <a:off x="11596688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9" name="Line 1511"/>
            <p:cNvSpPr>
              <a:spLocks noChangeShapeType="1"/>
            </p:cNvSpPr>
            <p:nvPr/>
          </p:nvSpPr>
          <p:spPr bwMode="auto">
            <a:xfrm flipV="1">
              <a:off x="11714163" y="141763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0" name="Line 1512"/>
            <p:cNvSpPr>
              <a:spLocks noChangeShapeType="1"/>
            </p:cNvSpPr>
            <p:nvPr/>
          </p:nvSpPr>
          <p:spPr bwMode="auto">
            <a:xfrm flipV="1">
              <a:off x="11828463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1" name="Line 1513"/>
            <p:cNvSpPr>
              <a:spLocks noChangeShapeType="1"/>
            </p:cNvSpPr>
            <p:nvPr/>
          </p:nvSpPr>
          <p:spPr bwMode="auto">
            <a:xfrm flipV="1">
              <a:off x="11944350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2" name="Line 1514"/>
            <p:cNvSpPr>
              <a:spLocks noChangeShapeType="1"/>
            </p:cNvSpPr>
            <p:nvPr/>
          </p:nvSpPr>
          <p:spPr bwMode="auto">
            <a:xfrm flipV="1">
              <a:off x="12061825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3" name="Line 1515"/>
            <p:cNvSpPr>
              <a:spLocks noChangeShapeType="1"/>
            </p:cNvSpPr>
            <p:nvPr/>
          </p:nvSpPr>
          <p:spPr bwMode="auto">
            <a:xfrm flipV="1">
              <a:off x="12177713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4" name="Line 1516"/>
            <p:cNvSpPr>
              <a:spLocks noChangeShapeType="1"/>
            </p:cNvSpPr>
            <p:nvPr/>
          </p:nvSpPr>
          <p:spPr bwMode="auto">
            <a:xfrm flipV="1">
              <a:off x="12292013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5" name="Line 1517"/>
            <p:cNvSpPr>
              <a:spLocks noChangeShapeType="1"/>
            </p:cNvSpPr>
            <p:nvPr/>
          </p:nvSpPr>
          <p:spPr bwMode="auto">
            <a:xfrm flipV="1">
              <a:off x="12407900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6" name="Line 1518"/>
            <p:cNvSpPr>
              <a:spLocks noChangeShapeType="1"/>
            </p:cNvSpPr>
            <p:nvPr/>
          </p:nvSpPr>
          <p:spPr bwMode="auto">
            <a:xfrm flipV="1">
              <a:off x="12525375" y="137699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7" name="Line 1519"/>
            <p:cNvSpPr>
              <a:spLocks noChangeShapeType="1"/>
            </p:cNvSpPr>
            <p:nvPr/>
          </p:nvSpPr>
          <p:spPr bwMode="auto">
            <a:xfrm flipV="1">
              <a:off x="12638088" y="137128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8" name="Line 1520"/>
            <p:cNvSpPr>
              <a:spLocks noChangeShapeType="1"/>
            </p:cNvSpPr>
            <p:nvPr/>
          </p:nvSpPr>
          <p:spPr bwMode="auto">
            <a:xfrm flipV="1">
              <a:off x="12755563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9" name="Line 1521"/>
            <p:cNvSpPr>
              <a:spLocks noChangeShapeType="1"/>
            </p:cNvSpPr>
            <p:nvPr/>
          </p:nvSpPr>
          <p:spPr bwMode="auto">
            <a:xfrm flipV="1">
              <a:off x="12871450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0" name="Line 1522"/>
            <p:cNvSpPr>
              <a:spLocks noChangeShapeType="1"/>
            </p:cNvSpPr>
            <p:nvPr/>
          </p:nvSpPr>
          <p:spPr bwMode="auto">
            <a:xfrm flipV="1">
              <a:off x="12988925" y="13539788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1" name="Line 1523"/>
            <p:cNvSpPr>
              <a:spLocks noChangeShapeType="1"/>
            </p:cNvSpPr>
            <p:nvPr/>
          </p:nvSpPr>
          <p:spPr bwMode="auto">
            <a:xfrm flipV="1">
              <a:off x="13103225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2" name="Line 1524"/>
            <p:cNvSpPr>
              <a:spLocks noChangeShapeType="1"/>
            </p:cNvSpPr>
            <p:nvPr/>
          </p:nvSpPr>
          <p:spPr bwMode="auto">
            <a:xfrm flipV="1">
              <a:off x="13219113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3" name="Line 1525"/>
            <p:cNvSpPr>
              <a:spLocks noChangeShapeType="1"/>
            </p:cNvSpPr>
            <p:nvPr/>
          </p:nvSpPr>
          <p:spPr bwMode="auto">
            <a:xfrm flipV="1">
              <a:off x="13335000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4" name="Line 1526"/>
            <p:cNvSpPr>
              <a:spLocks noChangeShapeType="1"/>
            </p:cNvSpPr>
            <p:nvPr/>
          </p:nvSpPr>
          <p:spPr bwMode="auto">
            <a:xfrm flipV="1">
              <a:off x="13449300" y="13306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5" name="Line 1527"/>
            <p:cNvSpPr>
              <a:spLocks noChangeShapeType="1"/>
            </p:cNvSpPr>
            <p:nvPr/>
          </p:nvSpPr>
          <p:spPr bwMode="auto">
            <a:xfrm flipV="1">
              <a:off x="13566775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6" name="Line 1528"/>
            <p:cNvSpPr>
              <a:spLocks noChangeShapeType="1"/>
            </p:cNvSpPr>
            <p:nvPr/>
          </p:nvSpPr>
          <p:spPr bwMode="auto">
            <a:xfrm flipV="1">
              <a:off x="13682663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7" name="Line 1529"/>
            <p:cNvSpPr>
              <a:spLocks noChangeShapeType="1"/>
            </p:cNvSpPr>
            <p:nvPr/>
          </p:nvSpPr>
          <p:spPr bwMode="auto">
            <a:xfrm flipV="1">
              <a:off x="11250613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8" name="Line 1530"/>
            <p:cNvSpPr>
              <a:spLocks noChangeShapeType="1"/>
            </p:cNvSpPr>
            <p:nvPr/>
          </p:nvSpPr>
          <p:spPr bwMode="auto">
            <a:xfrm flipV="1">
              <a:off x="11341100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9" name="Line 1531"/>
            <p:cNvSpPr>
              <a:spLocks noChangeShapeType="1"/>
            </p:cNvSpPr>
            <p:nvPr/>
          </p:nvSpPr>
          <p:spPr bwMode="auto">
            <a:xfrm flipV="1">
              <a:off x="11431588" y="14203363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0" name="Line 1532"/>
            <p:cNvSpPr>
              <a:spLocks noChangeShapeType="1"/>
            </p:cNvSpPr>
            <p:nvPr/>
          </p:nvSpPr>
          <p:spPr bwMode="auto">
            <a:xfrm flipV="1">
              <a:off x="11525250" y="14109701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1" name="Line 1533"/>
            <p:cNvSpPr>
              <a:spLocks noChangeShapeType="1"/>
            </p:cNvSpPr>
            <p:nvPr/>
          </p:nvSpPr>
          <p:spPr bwMode="auto">
            <a:xfrm flipV="1">
              <a:off x="11615738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2" name="Line 1534"/>
            <p:cNvSpPr>
              <a:spLocks noChangeShapeType="1"/>
            </p:cNvSpPr>
            <p:nvPr/>
          </p:nvSpPr>
          <p:spPr bwMode="auto">
            <a:xfrm flipV="1">
              <a:off x="11709400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3" name="Line 1535"/>
            <p:cNvSpPr>
              <a:spLocks noChangeShapeType="1"/>
            </p:cNvSpPr>
            <p:nvPr/>
          </p:nvSpPr>
          <p:spPr bwMode="auto">
            <a:xfrm flipV="1">
              <a:off x="11799888" y="138350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4" name="Line 1536"/>
            <p:cNvSpPr>
              <a:spLocks noChangeShapeType="1"/>
            </p:cNvSpPr>
            <p:nvPr/>
          </p:nvSpPr>
          <p:spPr bwMode="auto">
            <a:xfrm flipV="1">
              <a:off x="11890375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5" name="Line 1537"/>
            <p:cNvSpPr>
              <a:spLocks noChangeShapeType="1"/>
            </p:cNvSpPr>
            <p:nvPr/>
          </p:nvSpPr>
          <p:spPr bwMode="auto">
            <a:xfrm flipV="1">
              <a:off x="11984038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6" name="Line 1538"/>
            <p:cNvSpPr>
              <a:spLocks noChangeShapeType="1"/>
            </p:cNvSpPr>
            <p:nvPr/>
          </p:nvSpPr>
          <p:spPr bwMode="auto">
            <a:xfrm flipV="1">
              <a:off x="12074525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7" name="Line 1539"/>
            <p:cNvSpPr>
              <a:spLocks noChangeShapeType="1"/>
            </p:cNvSpPr>
            <p:nvPr/>
          </p:nvSpPr>
          <p:spPr bwMode="auto">
            <a:xfrm flipV="1">
              <a:off x="12165013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8" name="Line 1540"/>
            <p:cNvSpPr>
              <a:spLocks noChangeShapeType="1"/>
            </p:cNvSpPr>
            <p:nvPr/>
          </p:nvSpPr>
          <p:spPr bwMode="auto">
            <a:xfrm flipV="1">
              <a:off x="12258675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9" name="Line 1541"/>
            <p:cNvSpPr>
              <a:spLocks noChangeShapeType="1"/>
            </p:cNvSpPr>
            <p:nvPr/>
          </p:nvSpPr>
          <p:spPr bwMode="auto">
            <a:xfrm flipV="1">
              <a:off x="12349163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0" name="Line 1542"/>
            <p:cNvSpPr>
              <a:spLocks noChangeShapeType="1"/>
            </p:cNvSpPr>
            <p:nvPr/>
          </p:nvSpPr>
          <p:spPr bwMode="auto">
            <a:xfrm flipV="1">
              <a:off x="12439650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1" name="Line 1543"/>
            <p:cNvSpPr>
              <a:spLocks noChangeShapeType="1"/>
            </p:cNvSpPr>
            <p:nvPr/>
          </p:nvSpPr>
          <p:spPr bwMode="auto">
            <a:xfrm flipV="1">
              <a:off x="11250613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1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71" name="Freeform 1503"/>
          <p:cNvSpPr>
            <a:spLocks/>
          </p:cNvSpPr>
          <p:nvPr/>
        </p:nvSpPr>
        <p:spPr bwMode="auto">
          <a:xfrm>
            <a:off x="2599531" y="1883568"/>
            <a:ext cx="3976688" cy="30607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8"/>
              </a:cxn>
              <a:cxn ang="0">
                <a:pos x="2505" y="1928"/>
              </a:cxn>
            </a:cxnLst>
            <a:rect l="0" t="0" r="r" b="b"/>
            <a:pathLst>
              <a:path w="2505" h="1928">
                <a:moveTo>
                  <a:pt x="0" y="0"/>
                </a:moveTo>
                <a:lnTo>
                  <a:pt x="0" y="1928"/>
                </a:lnTo>
                <a:lnTo>
                  <a:pt x="2505" y="1928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72" name="Freeform 1504"/>
          <p:cNvSpPr>
            <a:spLocks/>
          </p:cNvSpPr>
          <p:nvPr/>
        </p:nvSpPr>
        <p:spPr bwMode="auto">
          <a:xfrm>
            <a:off x="2534444" y="1850231"/>
            <a:ext cx="130175" cy="228600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4"/>
              </a:cxn>
              <a:cxn ang="0">
                <a:pos x="41" y="0"/>
              </a:cxn>
              <a:cxn ang="0">
                <a:pos x="0" y="144"/>
              </a:cxn>
              <a:cxn ang="0">
                <a:pos x="41" y="103"/>
              </a:cxn>
            </a:cxnLst>
            <a:rect l="0" t="0" r="r" b="b"/>
            <a:pathLst>
              <a:path w="82" h="144">
                <a:moveTo>
                  <a:pt x="41" y="103"/>
                </a:moveTo>
                <a:lnTo>
                  <a:pt x="82" y="144"/>
                </a:lnTo>
                <a:lnTo>
                  <a:pt x="41" y="0"/>
                </a:lnTo>
                <a:lnTo>
                  <a:pt x="0" y="144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73" name="Freeform 1505"/>
          <p:cNvSpPr>
            <a:spLocks/>
          </p:cNvSpPr>
          <p:nvPr/>
        </p:nvSpPr>
        <p:spPr bwMode="auto">
          <a:xfrm>
            <a:off x="6382544" y="4879181"/>
            <a:ext cx="227013" cy="128588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1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1">
                <a:moveTo>
                  <a:pt x="41" y="41"/>
                </a:moveTo>
                <a:lnTo>
                  <a:pt x="0" y="81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74" name="Line 1506"/>
          <p:cNvSpPr>
            <a:spLocks noChangeShapeType="1"/>
          </p:cNvSpPr>
          <p:nvPr/>
        </p:nvSpPr>
        <p:spPr bwMode="auto">
          <a:xfrm>
            <a:off x="2905919" y="3412331"/>
            <a:ext cx="3365500" cy="15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9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1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7" name="Group 2400"/>
          <p:cNvGrpSpPr/>
          <p:nvPr/>
        </p:nvGrpSpPr>
        <p:grpSpPr>
          <a:xfrm>
            <a:off x="2534444" y="1850231"/>
            <a:ext cx="4075113" cy="3157538"/>
            <a:chOff x="10879138" y="12884151"/>
            <a:chExt cx="4075113" cy="3157538"/>
          </a:xfrm>
        </p:grpSpPr>
        <p:sp>
          <p:nvSpPr>
            <p:cNvPr id="8671" name="Freeform 1503"/>
            <p:cNvSpPr>
              <a:spLocks/>
            </p:cNvSpPr>
            <p:nvPr/>
          </p:nvSpPr>
          <p:spPr bwMode="auto">
            <a:xfrm>
              <a:off x="10944225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2" name="Freeform 1504"/>
            <p:cNvSpPr>
              <a:spLocks/>
            </p:cNvSpPr>
            <p:nvPr/>
          </p:nvSpPr>
          <p:spPr bwMode="auto">
            <a:xfrm>
              <a:off x="10879138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3" name="Freeform 1505"/>
            <p:cNvSpPr>
              <a:spLocks/>
            </p:cNvSpPr>
            <p:nvPr/>
          </p:nvSpPr>
          <p:spPr bwMode="auto">
            <a:xfrm>
              <a:off x="14727238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4" name="Line 1506"/>
            <p:cNvSpPr>
              <a:spLocks noChangeShapeType="1"/>
            </p:cNvSpPr>
            <p:nvPr/>
          </p:nvSpPr>
          <p:spPr bwMode="auto">
            <a:xfrm>
              <a:off x="11250613" y="14446251"/>
              <a:ext cx="3365500" cy="1588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5" name="Freeform 1507"/>
            <p:cNvSpPr>
              <a:spLocks/>
            </p:cNvSpPr>
            <p:nvPr/>
          </p:nvSpPr>
          <p:spPr bwMode="auto">
            <a:xfrm>
              <a:off x="11250613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6" name="Line 1508"/>
            <p:cNvSpPr>
              <a:spLocks noChangeShapeType="1"/>
            </p:cNvSpPr>
            <p:nvPr/>
          </p:nvSpPr>
          <p:spPr bwMode="auto">
            <a:xfrm flipV="1">
              <a:off x="1136491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7" name="Line 1509"/>
            <p:cNvSpPr>
              <a:spLocks noChangeShapeType="1"/>
            </p:cNvSpPr>
            <p:nvPr/>
          </p:nvSpPr>
          <p:spPr bwMode="auto">
            <a:xfrm flipV="1">
              <a:off x="11480800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8" name="Line 1510"/>
            <p:cNvSpPr>
              <a:spLocks noChangeShapeType="1"/>
            </p:cNvSpPr>
            <p:nvPr/>
          </p:nvSpPr>
          <p:spPr bwMode="auto">
            <a:xfrm flipV="1">
              <a:off x="11596688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9" name="Line 1511"/>
            <p:cNvSpPr>
              <a:spLocks noChangeShapeType="1"/>
            </p:cNvSpPr>
            <p:nvPr/>
          </p:nvSpPr>
          <p:spPr bwMode="auto">
            <a:xfrm flipV="1">
              <a:off x="11714163" y="141763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0" name="Line 1512"/>
            <p:cNvSpPr>
              <a:spLocks noChangeShapeType="1"/>
            </p:cNvSpPr>
            <p:nvPr/>
          </p:nvSpPr>
          <p:spPr bwMode="auto">
            <a:xfrm flipV="1">
              <a:off x="11828463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1" name="Line 1513"/>
            <p:cNvSpPr>
              <a:spLocks noChangeShapeType="1"/>
            </p:cNvSpPr>
            <p:nvPr/>
          </p:nvSpPr>
          <p:spPr bwMode="auto">
            <a:xfrm flipV="1">
              <a:off x="11944350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2" name="Line 1514"/>
            <p:cNvSpPr>
              <a:spLocks noChangeShapeType="1"/>
            </p:cNvSpPr>
            <p:nvPr/>
          </p:nvSpPr>
          <p:spPr bwMode="auto">
            <a:xfrm flipV="1">
              <a:off x="12061825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3" name="Line 1515"/>
            <p:cNvSpPr>
              <a:spLocks noChangeShapeType="1"/>
            </p:cNvSpPr>
            <p:nvPr/>
          </p:nvSpPr>
          <p:spPr bwMode="auto">
            <a:xfrm flipV="1">
              <a:off x="12177713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4" name="Line 1516"/>
            <p:cNvSpPr>
              <a:spLocks noChangeShapeType="1"/>
            </p:cNvSpPr>
            <p:nvPr/>
          </p:nvSpPr>
          <p:spPr bwMode="auto">
            <a:xfrm flipV="1">
              <a:off x="12292013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5" name="Line 1517"/>
            <p:cNvSpPr>
              <a:spLocks noChangeShapeType="1"/>
            </p:cNvSpPr>
            <p:nvPr/>
          </p:nvSpPr>
          <p:spPr bwMode="auto">
            <a:xfrm flipV="1">
              <a:off x="12407900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6" name="Line 1518"/>
            <p:cNvSpPr>
              <a:spLocks noChangeShapeType="1"/>
            </p:cNvSpPr>
            <p:nvPr/>
          </p:nvSpPr>
          <p:spPr bwMode="auto">
            <a:xfrm flipV="1">
              <a:off x="12525375" y="137699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7" name="Line 1519"/>
            <p:cNvSpPr>
              <a:spLocks noChangeShapeType="1"/>
            </p:cNvSpPr>
            <p:nvPr/>
          </p:nvSpPr>
          <p:spPr bwMode="auto">
            <a:xfrm flipV="1">
              <a:off x="12638088" y="137128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8" name="Line 1520"/>
            <p:cNvSpPr>
              <a:spLocks noChangeShapeType="1"/>
            </p:cNvSpPr>
            <p:nvPr/>
          </p:nvSpPr>
          <p:spPr bwMode="auto">
            <a:xfrm flipV="1">
              <a:off x="12755563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9" name="Line 1521"/>
            <p:cNvSpPr>
              <a:spLocks noChangeShapeType="1"/>
            </p:cNvSpPr>
            <p:nvPr/>
          </p:nvSpPr>
          <p:spPr bwMode="auto">
            <a:xfrm flipV="1">
              <a:off x="12871450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0" name="Line 1522"/>
            <p:cNvSpPr>
              <a:spLocks noChangeShapeType="1"/>
            </p:cNvSpPr>
            <p:nvPr/>
          </p:nvSpPr>
          <p:spPr bwMode="auto">
            <a:xfrm flipV="1">
              <a:off x="12988925" y="13539788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1" name="Line 1523"/>
            <p:cNvSpPr>
              <a:spLocks noChangeShapeType="1"/>
            </p:cNvSpPr>
            <p:nvPr/>
          </p:nvSpPr>
          <p:spPr bwMode="auto">
            <a:xfrm flipV="1">
              <a:off x="13103225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2" name="Line 1524"/>
            <p:cNvSpPr>
              <a:spLocks noChangeShapeType="1"/>
            </p:cNvSpPr>
            <p:nvPr/>
          </p:nvSpPr>
          <p:spPr bwMode="auto">
            <a:xfrm flipV="1">
              <a:off x="13219113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3" name="Line 1525"/>
            <p:cNvSpPr>
              <a:spLocks noChangeShapeType="1"/>
            </p:cNvSpPr>
            <p:nvPr/>
          </p:nvSpPr>
          <p:spPr bwMode="auto">
            <a:xfrm flipV="1">
              <a:off x="13335000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4" name="Line 1526"/>
            <p:cNvSpPr>
              <a:spLocks noChangeShapeType="1"/>
            </p:cNvSpPr>
            <p:nvPr/>
          </p:nvSpPr>
          <p:spPr bwMode="auto">
            <a:xfrm flipV="1">
              <a:off x="13449300" y="13306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5" name="Line 1527"/>
            <p:cNvSpPr>
              <a:spLocks noChangeShapeType="1"/>
            </p:cNvSpPr>
            <p:nvPr/>
          </p:nvSpPr>
          <p:spPr bwMode="auto">
            <a:xfrm flipV="1">
              <a:off x="13566775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6" name="Line 1528"/>
            <p:cNvSpPr>
              <a:spLocks noChangeShapeType="1"/>
            </p:cNvSpPr>
            <p:nvPr/>
          </p:nvSpPr>
          <p:spPr bwMode="auto">
            <a:xfrm flipV="1">
              <a:off x="13682663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7" name="Line 1529"/>
            <p:cNvSpPr>
              <a:spLocks noChangeShapeType="1"/>
            </p:cNvSpPr>
            <p:nvPr/>
          </p:nvSpPr>
          <p:spPr bwMode="auto">
            <a:xfrm flipV="1">
              <a:off x="11250613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8" name="Line 1530"/>
            <p:cNvSpPr>
              <a:spLocks noChangeShapeType="1"/>
            </p:cNvSpPr>
            <p:nvPr/>
          </p:nvSpPr>
          <p:spPr bwMode="auto">
            <a:xfrm flipV="1">
              <a:off x="11341100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9" name="Line 1531"/>
            <p:cNvSpPr>
              <a:spLocks noChangeShapeType="1"/>
            </p:cNvSpPr>
            <p:nvPr/>
          </p:nvSpPr>
          <p:spPr bwMode="auto">
            <a:xfrm flipV="1">
              <a:off x="11431588" y="14203363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0" name="Line 1532"/>
            <p:cNvSpPr>
              <a:spLocks noChangeShapeType="1"/>
            </p:cNvSpPr>
            <p:nvPr/>
          </p:nvSpPr>
          <p:spPr bwMode="auto">
            <a:xfrm flipV="1">
              <a:off x="11525250" y="14109701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1" name="Line 1533"/>
            <p:cNvSpPr>
              <a:spLocks noChangeShapeType="1"/>
            </p:cNvSpPr>
            <p:nvPr/>
          </p:nvSpPr>
          <p:spPr bwMode="auto">
            <a:xfrm flipV="1">
              <a:off x="11615738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2" name="Line 1534"/>
            <p:cNvSpPr>
              <a:spLocks noChangeShapeType="1"/>
            </p:cNvSpPr>
            <p:nvPr/>
          </p:nvSpPr>
          <p:spPr bwMode="auto">
            <a:xfrm flipV="1">
              <a:off x="11709400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3" name="Line 1535"/>
            <p:cNvSpPr>
              <a:spLocks noChangeShapeType="1"/>
            </p:cNvSpPr>
            <p:nvPr/>
          </p:nvSpPr>
          <p:spPr bwMode="auto">
            <a:xfrm flipV="1">
              <a:off x="11799888" y="138350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4" name="Line 1536"/>
            <p:cNvSpPr>
              <a:spLocks noChangeShapeType="1"/>
            </p:cNvSpPr>
            <p:nvPr/>
          </p:nvSpPr>
          <p:spPr bwMode="auto">
            <a:xfrm flipV="1">
              <a:off x="11890375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5" name="Line 1537"/>
            <p:cNvSpPr>
              <a:spLocks noChangeShapeType="1"/>
            </p:cNvSpPr>
            <p:nvPr/>
          </p:nvSpPr>
          <p:spPr bwMode="auto">
            <a:xfrm flipV="1">
              <a:off x="11984038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6" name="Line 1538"/>
            <p:cNvSpPr>
              <a:spLocks noChangeShapeType="1"/>
            </p:cNvSpPr>
            <p:nvPr/>
          </p:nvSpPr>
          <p:spPr bwMode="auto">
            <a:xfrm flipV="1">
              <a:off x="12074525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7" name="Line 1539"/>
            <p:cNvSpPr>
              <a:spLocks noChangeShapeType="1"/>
            </p:cNvSpPr>
            <p:nvPr/>
          </p:nvSpPr>
          <p:spPr bwMode="auto">
            <a:xfrm flipV="1">
              <a:off x="12165013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8" name="Line 1540"/>
            <p:cNvSpPr>
              <a:spLocks noChangeShapeType="1"/>
            </p:cNvSpPr>
            <p:nvPr/>
          </p:nvSpPr>
          <p:spPr bwMode="auto">
            <a:xfrm flipV="1">
              <a:off x="12258675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9" name="Line 1541"/>
            <p:cNvSpPr>
              <a:spLocks noChangeShapeType="1"/>
            </p:cNvSpPr>
            <p:nvPr/>
          </p:nvSpPr>
          <p:spPr bwMode="auto">
            <a:xfrm flipV="1">
              <a:off x="12349163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0" name="Line 1542"/>
            <p:cNvSpPr>
              <a:spLocks noChangeShapeType="1"/>
            </p:cNvSpPr>
            <p:nvPr/>
          </p:nvSpPr>
          <p:spPr bwMode="auto">
            <a:xfrm flipV="1">
              <a:off x="12439650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1" name="Line 1543"/>
            <p:cNvSpPr>
              <a:spLocks noChangeShapeType="1"/>
            </p:cNvSpPr>
            <p:nvPr/>
          </p:nvSpPr>
          <p:spPr bwMode="auto">
            <a:xfrm flipV="1">
              <a:off x="11250613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8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7" name="Group 2400"/>
          <p:cNvGrpSpPr/>
          <p:nvPr/>
        </p:nvGrpSpPr>
        <p:grpSpPr>
          <a:xfrm>
            <a:off x="2534444" y="1850231"/>
            <a:ext cx="4075113" cy="3157538"/>
            <a:chOff x="10879138" y="12884151"/>
            <a:chExt cx="4075113" cy="3157538"/>
          </a:xfrm>
        </p:grpSpPr>
        <p:sp>
          <p:nvSpPr>
            <p:cNvPr id="8671" name="Freeform 1503"/>
            <p:cNvSpPr>
              <a:spLocks/>
            </p:cNvSpPr>
            <p:nvPr/>
          </p:nvSpPr>
          <p:spPr bwMode="auto">
            <a:xfrm>
              <a:off x="10944225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2" name="Freeform 1504"/>
            <p:cNvSpPr>
              <a:spLocks/>
            </p:cNvSpPr>
            <p:nvPr/>
          </p:nvSpPr>
          <p:spPr bwMode="auto">
            <a:xfrm>
              <a:off x="10879138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3" name="Freeform 1505"/>
            <p:cNvSpPr>
              <a:spLocks/>
            </p:cNvSpPr>
            <p:nvPr/>
          </p:nvSpPr>
          <p:spPr bwMode="auto">
            <a:xfrm>
              <a:off x="14727238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4" name="Line 1506"/>
            <p:cNvSpPr>
              <a:spLocks noChangeShapeType="1"/>
            </p:cNvSpPr>
            <p:nvPr/>
          </p:nvSpPr>
          <p:spPr bwMode="auto">
            <a:xfrm>
              <a:off x="11250613" y="14446251"/>
              <a:ext cx="3365500" cy="1588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5" name="Freeform 1507"/>
            <p:cNvSpPr>
              <a:spLocks/>
            </p:cNvSpPr>
            <p:nvPr/>
          </p:nvSpPr>
          <p:spPr bwMode="auto">
            <a:xfrm>
              <a:off x="11250613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6" name="Line 1508"/>
            <p:cNvSpPr>
              <a:spLocks noChangeShapeType="1"/>
            </p:cNvSpPr>
            <p:nvPr/>
          </p:nvSpPr>
          <p:spPr bwMode="auto">
            <a:xfrm flipV="1">
              <a:off x="1136491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7" name="Line 1509"/>
            <p:cNvSpPr>
              <a:spLocks noChangeShapeType="1"/>
            </p:cNvSpPr>
            <p:nvPr/>
          </p:nvSpPr>
          <p:spPr bwMode="auto">
            <a:xfrm flipV="1">
              <a:off x="11480800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8" name="Line 1510"/>
            <p:cNvSpPr>
              <a:spLocks noChangeShapeType="1"/>
            </p:cNvSpPr>
            <p:nvPr/>
          </p:nvSpPr>
          <p:spPr bwMode="auto">
            <a:xfrm flipV="1">
              <a:off x="11596688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9" name="Line 1511"/>
            <p:cNvSpPr>
              <a:spLocks noChangeShapeType="1"/>
            </p:cNvSpPr>
            <p:nvPr/>
          </p:nvSpPr>
          <p:spPr bwMode="auto">
            <a:xfrm flipV="1">
              <a:off x="11714163" y="141763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0" name="Line 1512"/>
            <p:cNvSpPr>
              <a:spLocks noChangeShapeType="1"/>
            </p:cNvSpPr>
            <p:nvPr/>
          </p:nvSpPr>
          <p:spPr bwMode="auto">
            <a:xfrm flipV="1">
              <a:off x="11828463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1" name="Line 1513"/>
            <p:cNvSpPr>
              <a:spLocks noChangeShapeType="1"/>
            </p:cNvSpPr>
            <p:nvPr/>
          </p:nvSpPr>
          <p:spPr bwMode="auto">
            <a:xfrm flipV="1">
              <a:off x="11944350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2" name="Line 1514"/>
            <p:cNvSpPr>
              <a:spLocks noChangeShapeType="1"/>
            </p:cNvSpPr>
            <p:nvPr/>
          </p:nvSpPr>
          <p:spPr bwMode="auto">
            <a:xfrm flipV="1">
              <a:off x="12061825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3" name="Line 1515"/>
            <p:cNvSpPr>
              <a:spLocks noChangeShapeType="1"/>
            </p:cNvSpPr>
            <p:nvPr/>
          </p:nvSpPr>
          <p:spPr bwMode="auto">
            <a:xfrm flipV="1">
              <a:off x="12177713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4" name="Line 1516"/>
            <p:cNvSpPr>
              <a:spLocks noChangeShapeType="1"/>
            </p:cNvSpPr>
            <p:nvPr/>
          </p:nvSpPr>
          <p:spPr bwMode="auto">
            <a:xfrm flipV="1">
              <a:off x="12292013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5" name="Line 1517"/>
            <p:cNvSpPr>
              <a:spLocks noChangeShapeType="1"/>
            </p:cNvSpPr>
            <p:nvPr/>
          </p:nvSpPr>
          <p:spPr bwMode="auto">
            <a:xfrm flipV="1">
              <a:off x="12407900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6" name="Line 1518"/>
            <p:cNvSpPr>
              <a:spLocks noChangeShapeType="1"/>
            </p:cNvSpPr>
            <p:nvPr/>
          </p:nvSpPr>
          <p:spPr bwMode="auto">
            <a:xfrm flipV="1">
              <a:off x="12525375" y="137699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7" name="Line 1519"/>
            <p:cNvSpPr>
              <a:spLocks noChangeShapeType="1"/>
            </p:cNvSpPr>
            <p:nvPr/>
          </p:nvSpPr>
          <p:spPr bwMode="auto">
            <a:xfrm flipV="1">
              <a:off x="12638088" y="137128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8" name="Line 1520"/>
            <p:cNvSpPr>
              <a:spLocks noChangeShapeType="1"/>
            </p:cNvSpPr>
            <p:nvPr/>
          </p:nvSpPr>
          <p:spPr bwMode="auto">
            <a:xfrm flipV="1">
              <a:off x="12755563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9" name="Line 1521"/>
            <p:cNvSpPr>
              <a:spLocks noChangeShapeType="1"/>
            </p:cNvSpPr>
            <p:nvPr/>
          </p:nvSpPr>
          <p:spPr bwMode="auto">
            <a:xfrm flipV="1">
              <a:off x="12871450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0" name="Line 1522"/>
            <p:cNvSpPr>
              <a:spLocks noChangeShapeType="1"/>
            </p:cNvSpPr>
            <p:nvPr/>
          </p:nvSpPr>
          <p:spPr bwMode="auto">
            <a:xfrm flipV="1">
              <a:off x="12988925" y="13539788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1" name="Line 1523"/>
            <p:cNvSpPr>
              <a:spLocks noChangeShapeType="1"/>
            </p:cNvSpPr>
            <p:nvPr/>
          </p:nvSpPr>
          <p:spPr bwMode="auto">
            <a:xfrm flipV="1">
              <a:off x="13103225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2" name="Line 1524"/>
            <p:cNvSpPr>
              <a:spLocks noChangeShapeType="1"/>
            </p:cNvSpPr>
            <p:nvPr/>
          </p:nvSpPr>
          <p:spPr bwMode="auto">
            <a:xfrm flipV="1">
              <a:off x="13219113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3" name="Line 1525"/>
            <p:cNvSpPr>
              <a:spLocks noChangeShapeType="1"/>
            </p:cNvSpPr>
            <p:nvPr/>
          </p:nvSpPr>
          <p:spPr bwMode="auto">
            <a:xfrm flipV="1">
              <a:off x="13335000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4" name="Line 1526"/>
            <p:cNvSpPr>
              <a:spLocks noChangeShapeType="1"/>
            </p:cNvSpPr>
            <p:nvPr/>
          </p:nvSpPr>
          <p:spPr bwMode="auto">
            <a:xfrm flipV="1">
              <a:off x="13449300" y="13306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5" name="Line 1527"/>
            <p:cNvSpPr>
              <a:spLocks noChangeShapeType="1"/>
            </p:cNvSpPr>
            <p:nvPr/>
          </p:nvSpPr>
          <p:spPr bwMode="auto">
            <a:xfrm flipV="1">
              <a:off x="13566775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6" name="Line 1528"/>
            <p:cNvSpPr>
              <a:spLocks noChangeShapeType="1"/>
            </p:cNvSpPr>
            <p:nvPr/>
          </p:nvSpPr>
          <p:spPr bwMode="auto">
            <a:xfrm flipV="1">
              <a:off x="13682663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7" name="Line 1529"/>
            <p:cNvSpPr>
              <a:spLocks noChangeShapeType="1"/>
            </p:cNvSpPr>
            <p:nvPr/>
          </p:nvSpPr>
          <p:spPr bwMode="auto">
            <a:xfrm flipV="1">
              <a:off x="11250613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8" name="Line 1530"/>
            <p:cNvSpPr>
              <a:spLocks noChangeShapeType="1"/>
            </p:cNvSpPr>
            <p:nvPr/>
          </p:nvSpPr>
          <p:spPr bwMode="auto">
            <a:xfrm flipV="1">
              <a:off x="11341100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9" name="Line 1531"/>
            <p:cNvSpPr>
              <a:spLocks noChangeShapeType="1"/>
            </p:cNvSpPr>
            <p:nvPr/>
          </p:nvSpPr>
          <p:spPr bwMode="auto">
            <a:xfrm flipV="1">
              <a:off x="11431588" y="14203363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0" name="Line 1532"/>
            <p:cNvSpPr>
              <a:spLocks noChangeShapeType="1"/>
            </p:cNvSpPr>
            <p:nvPr/>
          </p:nvSpPr>
          <p:spPr bwMode="auto">
            <a:xfrm flipV="1">
              <a:off x="11525250" y="14109701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1" name="Line 1533"/>
            <p:cNvSpPr>
              <a:spLocks noChangeShapeType="1"/>
            </p:cNvSpPr>
            <p:nvPr/>
          </p:nvSpPr>
          <p:spPr bwMode="auto">
            <a:xfrm flipV="1">
              <a:off x="11615738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2" name="Line 1534"/>
            <p:cNvSpPr>
              <a:spLocks noChangeShapeType="1"/>
            </p:cNvSpPr>
            <p:nvPr/>
          </p:nvSpPr>
          <p:spPr bwMode="auto">
            <a:xfrm flipV="1">
              <a:off x="11709400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3" name="Line 1535"/>
            <p:cNvSpPr>
              <a:spLocks noChangeShapeType="1"/>
            </p:cNvSpPr>
            <p:nvPr/>
          </p:nvSpPr>
          <p:spPr bwMode="auto">
            <a:xfrm flipV="1">
              <a:off x="11799888" y="138350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4" name="Line 1536"/>
            <p:cNvSpPr>
              <a:spLocks noChangeShapeType="1"/>
            </p:cNvSpPr>
            <p:nvPr/>
          </p:nvSpPr>
          <p:spPr bwMode="auto">
            <a:xfrm flipV="1">
              <a:off x="11890375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5" name="Line 1537"/>
            <p:cNvSpPr>
              <a:spLocks noChangeShapeType="1"/>
            </p:cNvSpPr>
            <p:nvPr/>
          </p:nvSpPr>
          <p:spPr bwMode="auto">
            <a:xfrm flipV="1">
              <a:off x="11984038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6" name="Line 1538"/>
            <p:cNvSpPr>
              <a:spLocks noChangeShapeType="1"/>
            </p:cNvSpPr>
            <p:nvPr/>
          </p:nvSpPr>
          <p:spPr bwMode="auto">
            <a:xfrm flipV="1">
              <a:off x="12074525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7" name="Line 1539"/>
            <p:cNvSpPr>
              <a:spLocks noChangeShapeType="1"/>
            </p:cNvSpPr>
            <p:nvPr/>
          </p:nvSpPr>
          <p:spPr bwMode="auto">
            <a:xfrm flipV="1">
              <a:off x="12165013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8" name="Line 1540"/>
            <p:cNvSpPr>
              <a:spLocks noChangeShapeType="1"/>
            </p:cNvSpPr>
            <p:nvPr/>
          </p:nvSpPr>
          <p:spPr bwMode="auto">
            <a:xfrm flipV="1">
              <a:off x="12258675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9" name="Line 1541"/>
            <p:cNvSpPr>
              <a:spLocks noChangeShapeType="1"/>
            </p:cNvSpPr>
            <p:nvPr/>
          </p:nvSpPr>
          <p:spPr bwMode="auto">
            <a:xfrm flipV="1">
              <a:off x="12349163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0" name="Line 1542"/>
            <p:cNvSpPr>
              <a:spLocks noChangeShapeType="1"/>
            </p:cNvSpPr>
            <p:nvPr/>
          </p:nvSpPr>
          <p:spPr bwMode="auto">
            <a:xfrm flipV="1">
              <a:off x="12439650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1" name="Line 1543"/>
            <p:cNvSpPr>
              <a:spLocks noChangeShapeType="1"/>
            </p:cNvSpPr>
            <p:nvPr/>
          </p:nvSpPr>
          <p:spPr bwMode="auto">
            <a:xfrm flipV="1">
              <a:off x="11250613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8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117115" y="228118"/>
            <a:ext cx="2909771" cy="701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5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Roboto" pitchFamily="2" charset="0"/>
                <a:ea typeface="Roboto" pitchFamily="2" charset="0"/>
              </a:rPr>
              <a:t>?</a:t>
            </a:r>
            <a:endParaRPr lang="nb-NO" sz="45000" dirty="0">
              <a:solidFill>
                <a:schemeClr val="accent6">
                  <a:lumMod val="60000"/>
                  <a:lumOff val="40000"/>
                </a:schemeClr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God behandling = positiv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fanger ikke opp </a:t>
            </a:r>
            <a:br>
              <a:rPr lang="nb-NO" sz="3600" dirty="0" smtClean="0"/>
            </a:br>
            <a:r>
              <a:rPr lang="nb-NO" sz="3600" dirty="0" smtClean="0"/>
              <a:t>negativ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Tilbakemeldingssystemer fanger opp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trenger tilbakemeldingssystemer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Tilbakemeldingsforskning</a:t>
            </a:r>
            <a:endParaRPr lang="nb-NO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Hva kan vi gjøre?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/>
            <a:r>
              <a:rPr lang="nb-NO" sz="3600" dirty="0" smtClean="0"/>
              <a:t>Skaffe kunnskap om ubehandlet prognose</a:t>
            </a:r>
          </a:p>
          <a:p>
            <a:pPr marL="514350" indent="-514350"/>
            <a:r>
              <a:rPr lang="nb-NO" sz="3600" dirty="0" smtClean="0"/>
              <a:t>Fortsette å være oppmerksomme på om pasienter når behandlingsmål eller ikke</a:t>
            </a:r>
          </a:p>
          <a:p>
            <a:pPr marL="514350" indent="-514350"/>
            <a:r>
              <a:rPr lang="nb-NO" sz="3600" dirty="0" smtClean="0"/>
              <a:t>Være varsomme med å tolke endring</a:t>
            </a:r>
          </a:p>
          <a:p>
            <a:pPr marL="514350" indent="-514350"/>
            <a:r>
              <a:rPr lang="nb-NO" sz="3600" dirty="0" smtClean="0"/>
              <a:t>Basere behandling på kontrollerte studier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kjermbilde (32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6064" y="1150699"/>
            <a:ext cx="8100392" cy="4870589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xels-darius-krause-2253938.jpg"/>
          <p:cNvPicPr>
            <a:picLocks noChangeAspect="1"/>
          </p:cNvPicPr>
          <p:nvPr/>
        </p:nvPicPr>
        <p:blipFill>
          <a:blip r:embed="rId2" cstate="print"/>
          <a:srcRect l="43756" t="12219" r="687" b="2528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klinisk signifikans.em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51520" y="116632"/>
            <a:ext cx="6836556" cy="9104753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8" name="Oval 7"/>
          <p:cNvSpPr/>
          <p:nvPr/>
        </p:nvSpPr>
        <p:spPr>
          <a:xfrm>
            <a:off x="6804248" y="1124744"/>
            <a:ext cx="1008112" cy="1008112"/>
          </a:xfrm>
          <a:prstGeom prst="ellipse">
            <a:avLst/>
          </a:prstGeom>
          <a:blipFill dpi="0" rotWithShape="1">
            <a:blip r:embed="rId4" cstate="print"/>
            <a:srcRect/>
            <a:stretch>
              <a:fillRect/>
            </a:stretch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Oval 8"/>
          <p:cNvSpPr/>
          <p:nvPr/>
        </p:nvSpPr>
        <p:spPr>
          <a:xfrm>
            <a:off x="7884368" y="1124744"/>
            <a:ext cx="1008112" cy="1008112"/>
          </a:xfrm>
          <a:prstGeom prst="ellipse">
            <a:avLst/>
          </a:prstGeom>
          <a:blipFill dpi="0" rotWithShape="1">
            <a:blip r:embed="rId5" cstate="print"/>
            <a:srcRect/>
            <a:tile tx="-31750" ty="152400" sx="60000" sy="60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Oval 9"/>
          <p:cNvSpPr/>
          <p:nvPr/>
        </p:nvSpPr>
        <p:spPr>
          <a:xfrm>
            <a:off x="7884368" y="2204864"/>
            <a:ext cx="1008112" cy="1008112"/>
          </a:xfrm>
          <a:prstGeom prst="ellipse">
            <a:avLst/>
          </a:prstGeom>
          <a:blipFill dpi="0" rotWithShape="1">
            <a:blip r:embed="rId6" cstate="print"/>
            <a:srcRect/>
            <a:tile tx="-12700" ty="273050" sx="8000" sy="8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Oval 10"/>
          <p:cNvSpPr/>
          <p:nvPr/>
        </p:nvSpPr>
        <p:spPr>
          <a:xfrm>
            <a:off x="6804248" y="2204864"/>
            <a:ext cx="1008112" cy="1008112"/>
          </a:xfrm>
          <a:prstGeom prst="ellipse">
            <a:avLst/>
          </a:prstGeom>
          <a:blipFill dpi="0" rotWithShape="1">
            <a:blip r:embed="rId7" cstate="print"/>
            <a:srcRect/>
            <a:tile tx="12700" ty="279400" sx="11000" sy="11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xels-darius-krause-2253938.jpg"/>
          <p:cNvPicPr>
            <a:picLocks noChangeAspect="1"/>
          </p:cNvPicPr>
          <p:nvPr/>
        </p:nvPicPr>
        <p:blipFill>
          <a:blip r:embed="rId2" cstate="print"/>
          <a:srcRect l="43756" t="12219" r="687" b="2528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klinisk signifikans.em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51520" y="116632"/>
            <a:ext cx="6836556" cy="9104753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five types.em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59632" y="3717590"/>
            <a:ext cx="7308145" cy="93604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6" name="Oval 5"/>
          <p:cNvSpPr/>
          <p:nvPr/>
        </p:nvSpPr>
        <p:spPr>
          <a:xfrm>
            <a:off x="7884368" y="5661806"/>
            <a:ext cx="1008112" cy="1008112"/>
          </a:xfrm>
          <a:prstGeom prst="ellipse">
            <a:avLst/>
          </a:prstGeom>
          <a:blipFill dpi="0" rotWithShape="1">
            <a:blip r:embed="rId5" cstate="print"/>
            <a:srcRect/>
            <a:tile tx="838200" ty="400050" sx="50000" sy="50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Oval 6"/>
          <p:cNvSpPr/>
          <p:nvPr/>
        </p:nvSpPr>
        <p:spPr>
          <a:xfrm>
            <a:off x="7884368" y="4581686"/>
            <a:ext cx="1008112" cy="1008112"/>
          </a:xfrm>
          <a:prstGeom prst="ellipse">
            <a:avLst/>
          </a:prstGeom>
          <a:blipFill dpi="0" rotWithShape="1">
            <a:blip r:embed="rId6" cstate="print"/>
            <a:srcRect/>
            <a:tile tx="19050" ty="177800" sx="34000" sy="34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Oval 7"/>
          <p:cNvSpPr/>
          <p:nvPr/>
        </p:nvSpPr>
        <p:spPr>
          <a:xfrm>
            <a:off x="6804248" y="1124744"/>
            <a:ext cx="1008112" cy="1008112"/>
          </a:xfrm>
          <a:prstGeom prst="ellipse">
            <a:avLst/>
          </a:prstGeom>
          <a:blipFill dpi="0" rotWithShape="1">
            <a:blip r:embed="rId7" cstate="print"/>
            <a:srcRect/>
            <a:stretch>
              <a:fillRect/>
            </a:stretch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Oval 8"/>
          <p:cNvSpPr/>
          <p:nvPr/>
        </p:nvSpPr>
        <p:spPr>
          <a:xfrm>
            <a:off x="7884368" y="1124744"/>
            <a:ext cx="1008112" cy="1008112"/>
          </a:xfrm>
          <a:prstGeom prst="ellipse">
            <a:avLst/>
          </a:prstGeom>
          <a:blipFill dpi="0" rotWithShape="1">
            <a:blip r:embed="rId8" cstate="print"/>
            <a:srcRect/>
            <a:tile tx="-31750" ty="152400" sx="60000" sy="60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Oval 9"/>
          <p:cNvSpPr/>
          <p:nvPr/>
        </p:nvSpPr>
        <p:spPr>
          <a:xfrm>
            <a:off x="7884368" y="2204864"/>
            <a:ext cx="1008112" cy="1008112"/>
          </a:xfrm>
          <a:prstGeom prst="ellipse">
            <a:avLst/>
          </a:prstGeom>
          <a:blipFill dpi="0" rotWithShape="1">
            <a:blip r:embed="rId9" cstate="print"/>
            <a:srcRect/>
            <a:tile tx="-12700" ty="273050" sx="8000" sy="8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Oval 10"/>
          <p:cNvSpPr/>
          <p:nvPr/>
        </p:nvSpPr>
        <p:spPr>
          <a:xfrm>
            <a:off x="6804248" y="2204864"/>
            <a:ext cx="1008112" cy="1008112"/>
          </a:xfrm>
          <a:prstGeom prst="ellipse">
            <a:avLst/>
          </a:prstGeom>
          <a:blipFill dpi="0" rotWithShape="1">
            <a:blip r:embed="rId10" cstate="print"/>
            <a:srcRect/>
            <a:tile tx="12700" ty="279400" sx="11000" sy="11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20201012_101843088.jpg"/>
          <p:cNvPicPr>
            <a:picLocks noChangeAspect="1"/>
          </p:cNvPicPr>
          <p:nvPr/>
        </p:nvPicPr>
        <p:blipFill>
          <a:blip r:embed="rId2" cstate="print">
            <a:lum bright="7000" contrast="15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xels-darius-krause-2253938.jpg"/>
          <p:cNvPicPr>
            <a:picLocks noChangeAspect="1"/>
          </p:cNvPicPr>
          <p:nvPr/>
        </p:nvPicPr>
        <p:blipFill>
          <a:blip r:embed="rId2" cstate="print"/>
          <a:srcRect l="43756" t="12219" r="687" b="2528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3923928" y="1484784"/>
            <a:ext cx="4762872" cy="504056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OQ-systemet</a:t>
            </a:r>
            <a:endParaRPr lang="nb-NO" sz="3200" dirty="0" smtClean="0">
              <a:solidFill>
                <a:schemeClr val="tx1">
                  <a:lumMod val="85000"/>
                  <a:lumOff val="15000"/>
                </a:schemeClr>
              </a:solidFill>
              <a:latin typeface="Roboto Light" pitchFamily="2" charset="0"/>
              <a:ea typeface="Roboto Light" pitchFamily="2" charset="0"/>
            </a:endParaRP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PCOMS </a:t>
            </a: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(KOR)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CORE</a:t>
            </a:r>
            <a:endParaRPr lang="nb-NO" sz="3200" dirty="0" smtClean="0">
              <a:solidFill>
                <a:schemeClr val="tx1">
                  <a:lumMod val="85000"/>
                  <a:lumOff val="15000"/>
                </a:schemeClr>
              </a:solidFill>
              <a:latin typeface="Roboto Light" pitchFamily="2" charset="0"/>
              <a:ea typeface="Roboto Light" pitchFamily="2" charset="0"/>
            </a:endParaRP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CCAPS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BHM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TOP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ACORN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STIC …</a:t>
            </a:r>
            <a:endParaRPr lang="nb-NO" sz="3200" dirty="0">
              <a:solidFill>
                <a:schemeClr val="tx1">
                  <a:lumMod val="85000"/>
                  <a:lumOff val="15000"/>
                </a:schemeClr>
              </a:solidFill>
              <a:latin typeface="Roboto Light" pitchFamily="2" charset="0"/>
              <a:ea typeface="Roboto Light" pitchFamily="2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Tilbakemeldingsforskning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God behandling = positiv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fanger ikke opp </a:t>
            </a:r>
            <a:br>
              <a:rPr lang="nb-NO" sz="3600" dirty="0" smtClean="0"/>
            </a:br>
            <a:r>
              <a:rPr lang="nb-NO" sz="3600" dirty="0" smtClean="0"/>
              <a:t>negativ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Tilbakemeldingssystemer fanger opp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trenger tilbakemeldingssystemer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kjermbilde (34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67922"/>
            <a:ext cx="9144000" cy="532215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Tilbakemeldingsforskning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God behandling = positiv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fanger ikke opp </a:t>
            </a:r>
            <a:br>
              <a:rPr lang="nb-NO" sz="3600" dirty="0" smtClean="0"/>
            </a:br>
            <a:r>
              <a:rPr lang="nb-NO" sz="3600" dirty="0" smtClean="0"/>
              <a:t>negativ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Tilbakemeldingssystemer fanger opp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trenger tilbakemeldingssystemer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2891</TotalTime>
  <Words>88</Words>
  <Application>Microsoft Office PowerPoint</Application>
  <PresentationFormat>On-screen Show (4:3)</PresentationFormat>
  <Paragraphs>32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Roboto Light</vt:lpstr>
      <vt:lpstr>Calibri</vt:lpstr>
      <vt:lpstr>Roboto</vt:lpstr>
      <vt:lpstr>Office Theme</vt:lpstr>
      <vt:lpstr>Virker det nå?</vt:lpstr>
      <vt:lpstr>Slide 2</vt:lpstr>
      <vt:lpstr>Slide 3</vt:lpstr>
      <vt:lpstr>Slide 4</vt:lpstr>
      <vt:lpstr>Slide 5</vt:lpstr>
      <vt:lpstr>Slide 6</vt:lpstr>
      <vt:lpstr>Tilbakemeldingsforskning</vt:lpstr>
      <vt:lpstr>Slide 8</vt:lpstr>
      <vt:lpstr>Tilbakemeldingsforskning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Tilbakemeldingsforskning</vt:lpstr>
      <vt:lpstr>Hva kan vi gjøre?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Forveksling av endring og virkning</dc:title>
  <dc:creator>Tomas Formo Langkaas</dc:creator>
  <cp:lastModifiedBy>Tomas Formo Langkaas</cp:lastModifiedBy>
  <cp:revision>45</cp:revision>
  <dcterms:created xsi:type="dcterms:W3CDTF">2020-09-16T22:21:51Z</dcterms:created>
  <dcterms:modified xsi:type="dcterms:W3CDTF">2020-10-12T20:34:20Z</dcterms:modified>
</cp:coreProperties>
</file>

<file path=docProps/thumbnail.jpeg>
</file>